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1" r:id="rId2"/>
  </p:sldMasterIdLst>
  <p:notesMasterIdLst>
    <p:notesMasterId r:id="rId21"/>
  </p:notesMasterIdLst>
  <p:sldIdLst>
    <p:sldId id="256" r:id="rId3"/>
    <p:sldId id="260" r:id="rId4"/>
    <p:sldId id="259" r:id="rId5"/>
    <p:sldId id="257" r:id="rId6"/>
    <p:sldId id="258" r:id="rId7"/>
    <p:sldId id="281" r:id="rId8"/>
    <p:sldId id="275" r:id="rId9"/>
    <p:sldId id="276" r:id="rId10"/>
    <p:sldId id="277" r:id="rId11"/>
    <p:sldId id="261" r:id="rId12"/>
    <p:sldId id="278" r:id="rId13"/>
    <p:sldId id="279" r:id="rId14"/>
    <p:sldId id="280" r:id="rId15"/>
    <p:sldId id="283" r:id="rId16"/>
    <p:sldId id="282" r:id="rId17"/>
    <p:sldId id="263" r:id="rId18"/>
    <p:sldId id="264" r:id="rId19"/>
    <p:sldId id="284" r:id="rId20"/>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7" d="100"/>
          <a:sy n="107" d="100"/>
        </p:scale>
        <p:origin x="1734" y="10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1C5C0DA-0C0F-4198-ADC0-29527CF9DFC5}" type="datetimeFigureOut">
              <a:rPr kumimoji="0" lang="en-US" sz="1200" b="0" i="0" u="none" strike="noStrike" kern="1200" cap="none" spc="0" normalizeH="0" baseline="0" noProof="0">
                <a:ln>
                  <a:noFill/>
                </a:ln>
                <a:solidFill>
                  <a:schemeClr val="tx1"/>
                </a:solidFill>
                <a:effectLst/>
                <a:uLnTx/>
                <a:uFillTx/>
                <a:latin typeface="+mn-lt"/>
                <a:ea typeface="+mn-ea"/>
                <a:cs typeface="+mn-cs"/>
              </a:rPr>
              <a:t>12/9/2025</a:t>
            </a:fld>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None/>
            </a:pPr>
            <a:fld id="{9A0DB2DC-4C9A-4742-B13C-FB6460FD3503}" type="slidenum">
              <a:rPr lang="en-US" altLang="en-US" sz="1200" dirty="0">
                <a:latin typeface="Calibri" panose="020F0502020204030204" pitchFamily="34" charset="0"/>
              </a:rPr>
              <a:t>‹#›</a:t>
            </a:fld>
            <a:endParaRPr lang="en-US"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1"/>
          <p:cNvSpPr/>
          <p:nvPr/>
        </p:nvSpPr>
        <p:spPr>
          <a:xfrm>
            <a:off x="2819400" y="0"/>
            <a:ext cx="6324600" cy="6858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chemeClr val="lt1"/>
                </a:solidFill>
                <a:effectLst/>
                <a:uLnTx/>
                <a:uFillTx/>
                <a:latin typeface="+mn-lt"/>
                <a:ea typeface="+mn-ea"/>
                <a:cs typeface="+mn-cs"/>
              </a:rPr>
              <a:t>Pre-defense</a:t>
            </a:r>
            <a:endParaRPr kumimoji="0" lang="en-US"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2051" name="Picture 1"/>
          <p:cNvPicPr>
            <a:picLocks noChangeAspect="1"/>
          </p:cNvPicPr>
          <p:nvPr userDrawn="1"/>
        </p:nvPicPr>
        <p:blipFill>
          <a:blip r:embed="rId2"/>
          <a:stretch>
            <a:fillRect/>
          </a:stretch>
        </p:blipFill>
        <p:spPr>
          <a:xfrm>
            <a:off x="109538" y="80963"/>
            <a:ext cx="2176462" cy="574675"/>
          </a:xfrm>
          <a:prstGeom prst="rect">
            <a:avLst/>
          </a:prstGeom>
          <a:noFill/>
          <a:ln w="9525">
            <a:noFill/>
          </a:ln>
        </p:spPr>
      </p:pic>
      <p:sp>
        <p:nvSpPr>
          <p:cNvPr id="7" name="Rectangle 6"/>
          <p:cNvSpPr/>
          <p:nvPr/>
        </p:nvSpPr>
        <p:spPr>
          <a:xfrm>
            <a:off x="685800" y="3200400"/>
            <a:ext cx="3810000" cy="533400"/>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chemeClr val="lt1"/>
                </a:solidFill>
                <a:effectLst/>
                <a:uLnTx/>
                <a:uFillTx/>
                <a:latin typeface="+mn-lt"/>
                <a:ea typeface="+mn-ea"/>
                <a:cs typeface="+mn-cs"/>
              </a:rPr>
              <a:t>Presented by</a:t>
            </a:r>
          </a:p>
        </p:txBody>
      </p:sp>
      <p:sp>
        <p:nvSpPr>
          <p:cNvPr id="8" name="Rectangle 7"/>
          <p:cNvSpPr/>
          <p:nvPr/>
        </p:nvSpPr>
        <p:spPr>
          <a:xfrm>
            <a:off x="4800600" y="3200400"/>
            <a:ext cx="3962400" cy="533400"/>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chemeClr val="lt1"/>
                </a:solidFill>
                <a:effectLst/>
                <a:uLnTx/>
                <a:uFillTx/>
                <a:latin typeface="+mn-lt"/>
                <a:ea typeface="+mn-ea"/>
                <a:cs typeface="+mn-cs"/>
              </a:rPr>
              <a:t>Supervised by</a:t>
            </a:r>
          </a:p>
        </p:txBody>
      </p:sp>
      <p:sp>
        <p:nvSpPr>
          <p:cNvPr id="2" name="Title 1"/>
          <p:cNvSpPr>
            <a:spLocks noGrp="1"/>
          </p:cNvSpPr>
          <p:nvPr>
            <p:ph type="ctrTitle"/>
          </p:nvPr>
        </p:nvSpPr>
        <p:spPr>
          <a:xfrm>
            <a:off x="685800" y="1143000"/>
            <a:ext cx="7772400" cy="1752600"/>
          </a:xfrm>
        </p:spPr>
        <p:txBody>
          <a:bodyPr/>
          <a:lstStyle>
            <a:lvl1pPr>
              <a:defRPr b="1">
                <a:solidFill>
                  <a:schemeClr val="tx2">
                    <a:lumMod val="75000"/>
                  </a:schemeClr>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3886200" cy="2209800"/>
          </a:xfrm>
        </p:spPr>
        <p:txBody>
          <a:bodyPr>
            <a:normAutofit/>
          </a:bodyPr>
          <a:lstStyle>
            <a:lvl1pPr marL="0" indent="0" algn="ctr">
              <a:buNone/>
              <a:defRPr sz="27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8" name="Text Placeholder 27"/>
          <p:cNvSpPr>
            <a:spLocks noGrp="1"/>
          </p:cNvSpPr>
          <p:nvPr>
            <p:ph type="body" sz="quarter" idx="13"/>
          </p:nvPr>
        </p:nvSpPr>
        <p:spPr>
          <a:xfrm>
            <a:off x="4800600" y="3886200"/>
            <a:ext cx="3962400" cy="2209800"/>
          </a:xfrm>
        </p:spPr>
        <p:txBody>
          <a:bodyPr>
            <a:normAutofit/>
          </a:bodyPr>
          <a:lstStyle>
            <a:lvl1pPr algn="ctr">
              <a:buNone/>
              <a:defRPr sz="2700">
                <a:solidFill>
                  <a:srgbClr val="0070C0"/>
                </a:solidFill>
              </a:defRPr>
            </a:lvl1pPr>
          </a:lstStyle>
          <a:p>
            <a:pPr lvl="0"/>
            <a:r>
              <a:rPr lang="en-US"/>
              <a:t>Click to edit Master text styles</a:t>
            </a:r>
          </a:p>
        </p:txBody>
      </p:sp>
      <p:sp>
        <p:nvSpPr>
          <p:cNvPr id="9"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4D12F4B-3D4F-4CA5-9E7B-753334D26B7D}"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algn="r" eaLnBrk="1" hangingPunct="1">
              <a:buNone/>
            </a:pPr>
            <a:fld id="{9A0DB2DC-4C9A-4742-B13C-FB6460FD3503}" type="slidenum">
              <a:rPr lang="en-US" altLang="en-US" dirty="0">
                <a:latin typeface="Calibri" panose="020F0502020204030204" pitchFamily="34" charset="0"/>
              </a:rPr>
              <a:t>‹#›</a:t>
            </a:fld>
            <a:endParaRPr lang="en-US"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pic>
        <p:nvPicPr>
          <p:cNvPr id="3074" name="Picture 1"/>
          <p:cNvPicPr>
            <a:picLocks noChangeAspect="1"/>
          </p:cNvPicPr>
          <p:nvPr userDrawn="1"/>
        </p:nvPicPr>
        <p:blipFill>
          <a:blip r:embed="rId2"/>
          <a:stretch>
            <a:fillRect/>
          </a:stretch>
        </p:blipFill>
        <p:spPr>
          <a:xfrm>
            <a:off x="228600" y="5943600"/>
            <a:ext cx="1154113" cy="304800"/>
          </a:xfrm>
          <a:prstGeom prst="rect">
            <a:avLst/>
          </a:prstGeom>
          <a:noFill/>
          <a:ln w="9525">
            <a:noFill/>
          </a:ln>
        </p:spPr>
      </p:pic>
      <p:sp>
        <p:nvSpPr>
          <p:cNvPr id="3" name="Rectangle 2"/>
          <p:cNvSpPr/>
          <p:nvPr/>
        </p:nvSpPr>
        <p:spPr>
          <a:xfrm>
            <a:off x="1752600" y="5943600"/>
            <a:ext cx="7381875"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chemeClr val="lt1"/>
                </a:solidFill>
                <a:effectLst/>
                <a:uLnTx/>
                <a:uFillTx/>
                <a:latin typeface="+mn-lt"/>
                <a:ea typeface="+mn-ea"/>
                <a:cs typeface="+mn-cs"/>
              </a:rPr>
              <a:t>Pre-defense</a:t>
            </a:r>
          </a:p>
        </p:txBody>
      </p:sp>
      <p:sp>
        <p:nvSpPr>
          <p:cNvPr id="7" name="Rectangle 6"/>
          <p:cNvSpPr/>
          <p:nvPr/>
        </p:nvSpPr>
        <p:spPr>
          <a:xfrm>
            <a:off x="0" y="0"/>
            <a:ext cx="91440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p:txBody>
          <a:bodyPr/>
          <a:lstStyle>
            <a:lvl1pPr>
              <a:defRPr b="1">
                <a:solidFill>
                  <a:schemeClr val="accent1">
                    <a:lumMod val="75000"/>
                  </a:schemeClr>
                </a:solidFill>
              </a:defRPr>
            </a:lvl1pPr>
          </a:lstStyle>
          <a:p>
            <a:r>
              <a:rPr lang="en-US" dirty="0"/>
              <a:t>Click to edit Master title style</a:t>
            </a:r>
          </a:p>
        </p:txBody>
      </p:sp>
      <p:sp>
        <p:nvSpPr>
          <p:cNvPr id="9" name="Content Placeholder 8"/>
          <p:cNvSpPr>
            <a:spLocks noGrp="1"/>
          </p:cNvSpPr>
          <p:nvPr>
            <p:ph sz="quarter" idx="13"/>
          </p:nvPr>
        </p:nvSpPr>
        <p:spPr>
          <a:xfrm>
            <a:off x="457200" y="1676400"/>
            <a:ext cx="8229600" cy="3962400"/>
          </a:xfrm>
        </p:spPr>
        <p:txBody>
          <a:bodyPr/>
          <a:lstStyle>
            <a:lvl1pPr>
              <a:defRPr>
                <a:solidFill>
                  <a:schemeClr val="accent1">
                    <a:lumMod val="75000"/>
                  </a:schemeClr>
                </a:solidFill>
              </a:defRPr>
            </a:lvl1pPr>
            <a:lvl2pPr>
              <a:defRPr>
                <a:solidFill>
                  <a:schemeClr val="accent5">
                    <a:lumMod val="75000"/>
                  </a:schemeClr>
                </a:solidFill>
              </a:defRPr>
            </a:lvl2pPr>
            <a:lvl3pPr>
              <a:defRPr>
                <a:solidFill>
                  <a:schemeClr val="accent2">
                    <a:lumMod val="75000"/>
                  </a:schemeClr>
                </a:solidFill>
              </a:defRPr>
            </a:lvl3pPr>
            <a:lvl4pPr>
              <a:defRPr>
                <a:solidFill>
                  <a:schemeClr val="accent6">
                    <a:lumMod val="75000"/>
                  </a:schemeClr>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697F07E-24EF-4A82-8ECF-91E87439E607}"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Slide Number Placeholder 4"/>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algn="r" eaLnBrk="1" hangingPunct="1">
              <a:buNone/>
            </a:pPr>
            <a:fld id="{9A0DB2DC-4C9A-4742-B13C-FB6460FD3503}" type="slidenum">
              <a:rPr lang="en-US" altLang="en-US" dirty="0">
                <a:latin typeface="Calibri" panose="020F0502020204030204" pitchFamily="34" charset="0"/>
              </a:rPr>
              <a:t>‹#›</a:t>
            </a:fld>
            <a:endParaRPr lang="en-US"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1"/>
          <p:cNvSpPr/>
          <p:nvPr/>
        </p:nvSpPr>
        <p:spPr>
          <a:xfrm>
            <a:off x="2819400" y="0"/>
            <a:ext cx="6324600" cy="6858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chemeClr val="lt1"/>
                </a:solidFill>
                <a:effectLst/>
                <a:uLnTx/>
                <a:uFillTx/>
                <a:latin typeface="+mn-lt"/>
                <a:ea typeface="+mn-ea"/>
                <a:cs typeface="+mn-cs"/>
              </a:rPr>
              <a:t>Pre-defense</a:t>
            </a:r>
            <a:endParaRPr kumimoji="0" lang="en-US" sz="1800" b="1" i="0" u="none" strike="noStrike" kern="1200" cap="none" spc="0" normalizeH="0" baseline="0" noProof="0" dirty="0">
              <a:ln>
                <a:noFill/>
              </a:ln>
              <a:solidFill>
                <a:schemeClr val="lt1"/>
              </a:solidFill>
              <a:effectLst/>
              <a:uLnTx/>
              <a:uFillTx/>
              <a:latin typeface="+mn-lt"/>
              <a:ea typeface="+mn-ea"/>
              <a:cs typeface="+mn-cs"/>
            </a:endParaRPr>
          </a:p>
        </p:txBody>
      </p:sp>
      <p:pic>
        <p:nvPicPr>
          <p:cNvPr id="2051" name="Picture 1"/>
          <p:cNvPicPr>
            <a:picLocks noChangeAspect="1"/>
          </p:cNvPicPr>
          <p:nvPr userDrawn="1"/>
        </p:nvPicPr>
        <p:blipFill>
          <a:blip r:embed="rId2"/>
          <a:stretch>
            <a:fillRect/>
          </a:stretch>
        </p:blipFill>
        <p:spPr>
          <a:xfrm>
            <a:off x="109538" y="80963"/>
            <a:ext cx="2176462" cy="574675"/>
          </a:xfrm>
          <a:prstGeom prst="rect">
            <a:avLst/>
          </a:prstGeom>
          <a:noFill/>
          <a:ln w="9525">
            <a:noFill/>
          </a:ln>
        </p:spPr>
      </p:pic>
      <p:sp>
        <p:nvSpPr>
          <p:cNvPr id="7" name="Rectangle 6"/>
          <p:cNvSpPr/>
          <p:nvPr/>
        </p:nvSpPr>
        <p:spPr>
          <a:xfrm>
            <a:off x="685800" y="3200400"/>
            <a:ext cx="3810000" cy="533400"/>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chemeClr val="lt1"/>
                </a:solidFill>
                <a:effectLst/>
                <a:uLnTx/>
                <a:uFillTx/>
                <a:latin typeface="+mn-lt"/>
                <a:ea typeface="+mn-ea"/>
                <a:cs typeface="+mn-cs"/>
              </a:rPr>
              <a:t>Presented by</a:t>
            </a:r>
          </a:p>
        </p:txBody>
      </p:sp>
      <p:sp>
        <p:nvSpPr>
          <p:cNvPr id="8" name="Rectangle 7"/>
          <p:cNvSpPr/>
          <p:nvPr/>
        </p:nvSpPr>
        <p:spPr>
          <a:xfrm>
            <a:off x="4800600" y="3200400"/>
            <a:ext cx="3962400" cy="533400"/>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chemeClr val="lt1"/>
                </a:solidFill>
                <a:effectLst/>
                <a:uLnTx/>
                <a:uFillTx/>
                <a:latin typeface="+mn-lt"/>
                <a:ea typeface="+mn-ea"/>
                <a:cs typeface="+mn-cs"/>
              </a:rPr>
              <a:t>Supervised by</a:t>
            </a:r>
          </a:p>
        </p:txBody>
      </p:sp>
      <p:sp>
        <p:nvSpPr>
          <p:cNvPr id="2" name="Title 1"/>
          <p:cNvSpPr>
            <a:spLocks noGrp="1"/>
          </p:cNvSpPr>
          <p:nvPr>
            <p:ph type="ctrTitle"/>
          </p:nvPr>
        </p:nvSpPr>
        <p:spPr>
          <a:xfrm>
            <a:off x="685800" y="1143000"/>
            <a:ext cx="7772400" cy="1752600"/>
          </a:xfrm>
        </p:spPr>
        <p:txBody>
          <a:bodyPr/>
          <a:lstStyle>
            <a:lvl1pPr>
              <a:defRPr b="1">
                <a:solidFill>
                  <a:schemeClr val="tx2">
                    <a:lumMod val="75000"/>
                  </a:schemeClr>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3886200" cy="2209800"/>
          </a:xfrm>
        </p:spPr>
        <p:txBody>
          <a:bodyPr>
            <a:normAutofit/>
          </a:bodyPr>
          <a:lstStyle>
            <a:lvl1pPr marL="0" indent="0" algn="ctr">
              <a:buNone/>
              <a:defRPr sz="27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8" name="Text Placeholder 27"/>
          <p:cNvSpPr>
            <a:spLocks noGrp="1"/>
          </p:cNvSpPr>
          <p:nvPr>
            <p:ph type="body" sz="quarter" idx="13"/>
          </p:nvPr>
        </p:nvSpPr>
        <p:spPr>
          <a:xfrm>
            <a:off x="4800600" y="3886200"/>
            <a:ext cx="3962400" cy="2209800"/>
          </a:xfrm>
        </p:spPr>
        <p:txBody>
          <a:bodyPr>
            <a:normAutofit/>
          </a:bodyPr>
          <a:lstStyle>
            <a:lvl1pPr algn="ctr">
              <a:buNone/>
              <a:defRPr sz="2700">
                <a:solidFill>
                  <a:srgbClr val="0070C0"/>
                </a:solidFill>
              </a:defRPr>
            </a:lvl1pPr>
          </a:lstStyle>
          <a:p>
            <a:pPr lvl="0"/>
            <a:r>
              <a:rPr lang="en-US"/>
              <a:t>Click to edit Master text styles</a:t>
            </a:r>
          </a:p>
        </p:txBody>
      </p:sp>
      <p:sp>
        <p:nvSpPr>
          <p:cNvPr id="9"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4D12F4B-3D4F-4CA5-9E7B-753334D26B7D}"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algn="r" eaLnBrk="1" hangingPunct="1">
              <a:buNone/>
            </a:pPr>
            <a:fld id="{9A0DB2DC-4C9A-4742-B13C-FB6460FD3503}" type="slidenum">
              <a:rPr lang="en-US" altLang="en-US" dirty="0">
                <a:latin typeface="Calibri" panose="020F0502020204030204" pitchFamily="34" charset="0"/>
              </a:rPr>
              <a:t>‹#›</a:t>
            </a:fld>
            <a:endParaRPr lang="en-US"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pic>
        <p:nvPicPr>
          <p:cNvPr id="3074" name="Picture 1"/>
          <p:cNvPicPr>
            <a:picLocks noChangeAspect="1"/>
          </p:cNvPicPr>
          <p:nvPr userDrawn="1"/>
        </p:nvPicPr>
        <p:blipFill>
          <a:blip r:embed="rId2"/>
          <a:stretch>
            <a:fillRect/>
          </a:stretch>
        </p:blipFill>
        <p:spPr>
          <a:xfrm>
            <a:off x="228600" y="5943600"/>
            <a:ext cx="1154113" cy="304800"/>
          </a:xfrm>
          <a:prstGeom prst="rect">
            <a:avLst/>
          </a:prstGeom>
          <a:noFill/>
          <a:ln w="9525">
            <a:noFill/>
          </a:ln>
        </p:spPr>
      </p:pic>
      <p:sp>
        <p:nvSpPr>
          <p:cNvPr id="3" name="Rectangle 2"/>
          <p:cNvSpPr/>
          <p:nvPr/>
        </p:nvSpPr>
        <p:spPr>
          <a:xfrm>
            <a:off x="1752600" y="5943600"/>
            <a:ext cx="7381875"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chemeClr val="lt1"/>
                </a:solidFill>
                <a:effectLst/>
                <a:uLnTx/>
                <a:uFillTx/>
                <a:latin typeface="+mn-lt"/>
                <a:ea typeface="+mn-ea"/>
                <a:cs typeface="+mn-cs"/>
              </a:rPr>
              <a:t>Pre-defense</a:t>
            </a:r>
          </a:p>
        </p:txBody>
      </p:sp>
      <p:sp>
        <p:nvSpPr>
          <p:cNvPr id="7" name="Rectangle 6"/>
          <p:cNvSpPr/>
          <p:nvPr/>
        </p:nvSpPr>
        <p:spPr>
          <a:xfrm>
            <a:off x="0" y="0"/>
            <a:ext cx="91440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p:txBody>
          <a:bodyPr/>
          <a:lstStyle>
            <a:lvl1pPr>
              <a:defRPr b="1">
                <a:solidFill>
                  <a:schemeClr val="accent1">
                    <a:lumMod val="75000"/>
                  </a:schemeClr>
                </a:solidFill>
              </a:defRPr>
            </a:lvl1pPr>
          </a:lstStyle>
          <a:p>
            <a:r>
              <a:rPr lang="en-US" dirty="0"/>
              <a:t>Click to edit Master title style</a:t>
            </a:r>
          </a:p>
        </p:txBody>
      </p:sp>
      <p:sp>
        <p:nvSpPr>
          <p:cNvPr id="9" name="Content Placeholder 8"/>
          <p:cNvSpPr>
            <a:spLocks noGrp="1"/>
          </p:cNvSpPr>
          <p:nvPr>
            <p:ph sz="quarter" idx="13"/>
          </p:nvPr>
        </p:nvSpPr>
        <p:spPr>
          <a:xfrm>
            <a:off x="457200" y="1676400"/>
            <a:ext cx="8229600" cy="3962400"/>
          </a:xfrm>
        </p:spPr>
        <p:txBody>
          <a:bodyPr/>
          <a:lstStyle>
            <a:lvl1pPr>
              <a:defRPr>
                <a:solidFill>
                  <a:schemeClr val="accent1">
                    <a:lumMod val="75000"/>
                  </a:schemeClr>
                </a:solidFill>
              </a:defRPr>
            </a:lvl1pPr>
            <a:lvl2pPr>
              <a:defRPr>
                <a:solidFill>
                  <a:schemeClr val="accent5">
                    <a:lumMod val="75000"/>
                  </a:schemeClr>
                </a:solidFill>
              </a:defRPr>
            </a:lvl2pPr>
            <a:lvl3pPr>
              <a:defRPr>
                <a:solidFill>
                  <a:schemeClr val="accent2">
                    <a:lumMod val="75000"/>
                  </a:schemeClr>
                </a:solidFill>
              </a:defRPr>
            </a:lvl3pPr>
            <a:lvl4pPr>
              <a:defRPr>
                <a:solidFill>
                  <a:schemeClr val="accent6">
                    <a:lumMod val="75000"/>
                  </a:schemeClr>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697F07E-24EF-4A82-8ECF-91E87439E607}"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Slide Number Placeholder 4"/>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algn="r" eaLnBrk="1" hangingPunct="1">
              <a:buNone/>
            </a:pPr>
            <a:fld id="{9A0DB2DC-4C9A-4742-B13C-FB6460FD3503}" type="slidenum">
              <a:rPr lang="en-US" altLang="en-US" dirty="0">
                <a:latin typeface="Calibri" panose="020F0502020204030204" pitchFamily="34" charset="0"/>
              </a:rPr>
              <a:t>‹#›</a:t>
            </a:fld>
            <a:endParaRPr lang="en-US"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1027" name="Text Placeholder 2"/>
          <p:cNvSpPr>
            <a:spLocks noGrp="1"/>
          </p:cNvSpPr>
          <p:nvPr>
            <p:ph type="body" idx="1"/>
          </p:nvPr>
        </p:nvSpPr>
        <p:spPr>
          <a:xfrm>
            <a:off x="457200" y="1600200"/>
            <a:ext cx="8229600" cy="4267200"/>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205C4F8-1BFD-4B53-A801-5EABAF058777}"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en-US" altLang="en-US" dirty="0"/>
              <a:t>‹#›</a:t>
            </a:fld>
            <a:endParaRPr lang="en-US"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nchorCtr="0"/>
          <a:lstStyle/>
          <a:p>
            <a:pPr lvl="0"/>
            <a:r>
              <a:rPr lang="en-US" altLang="en-US" dirty="0"/>
              <a:t>Click to edit Master title style</a:t>
            </a:r>
          </a:p>
        </p:txBody>
      </p:sp>
      <p:sp>
        <p:nvSpPr>
          <p:cNvPr id="1027" name="Text Placeholder 2"/>
          <p:cNvSpPr>
            <a:spLocks noGrp="1"/>
          </p:cNvSpPr>
          <p:nvPr>
            <p:ph type="body" idx="1"/>
          </p:nvPr>
        </p:nvSpPr>
        <p:spPr>
          <a:xfrm>
            <a:off x="457200" y="1600200"/>
            <a:ext cx="8229600" cy="4267200"/>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205C4F8-1BFD-4B53-A801-5EABAF058777}"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12/9/2025</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en-US" altLang="en-US" dirty="0"/>
              <a:t>‹#›</a:t>
            </a:fld>
            <a:endParaRPr lang="en-US"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tinyurl.com/docbook-admin" TargetMode="External"/><Relationship Id="rId2" Type="http://schemas.openxmlformats.org/officeDocument/2006/relationships/hyperlink" Target="https://tinyurl.com/docbook-clie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1187450"/>
            <a:ext cx="8077200" cy="1752600"/>
          </a:xfrm>
        </p:spPr>
        <p:txBody>
          <a:bodyPr vert="horz" wrap="square" lIns="91440" tIns="45720" rIns="91440" bIns="45720" numCol="1" rtlCol="0" anchor="ctr" anchorCtr="0" compatLnSpc="1">
            <a:noAutofit/>
          </a:bodyPr>
          <a:lstStyle/>
          <a:p>
            <a:pPr marL="457200" marR="0" lvl="0" indent="0" algn="ctr" defTabSz="914400" rtl="0" eaLnBrk="0" fontAlgn="base" latinLnBrk="0" hangingPunct="0">
              <a:lnSpc>
                <a:spcPct val="150000"/>
              </a:lnSpc>
              <a:spcBef>
                <a:spcPts val="0"/>
              </a:spcBef>
              <a:spcAft>
                <a:spcPts val="600"/>
              </a:spcAft>
              <a:buClrTx/>
              <a:buSzTx/>
              <a:buFontTx/>
              <a:buNone/>
              <a:defRPr/>
            </a:pPr>
            <a:r>
              <a:rPr kumimoji="0" lang="en-US" sz="3400" b="1"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MS Mincho" pitchFamily="49" charset="-128"/>
                <a:cs typeface="Vrinda" pitchFamily="34" charset="0"/>
              </a:rPr>
              <a:t>Doc</a:t>
            </a:r>
            <a:r>
              <a:rPr lang="en-US" sz="3400" dirty="0">
                <a:effectLst/>
                <a:latin typeface="Times New Roman" panose="02020603050405020304" pitchFamily="18" charset="0"/>
                <a:ea typeface="MS Mincho" pitchFamily="49" charset="-128"/>
                <a:cs typeface="Vrinda" pitchFamily="34" charset="0"/>
              </a:rPr>
              <a:t>book : A Doctor Appointment System</a:t>
            </a:r>
            <a:endParaRPr kumimoji="0" lang="en-US" sz="3400" b="1" i="0" u="none" strike="noStrike" kern="1200" cap="none" spc="0" normalizeH="0" baseline="0" noProof="0" dirty="0">
              <a:ln>
                <a:noFill/>
              </a:ln>
              <a:solidFill>
                <a:schemeClr val="tx2">
                  <a:lumMod val="75000"/>
                </a:schemeClr>
              </a:solidFill>
              <a:effectLst/>
              <a:uLnTx/>
              <a:uFillTx/>
              <a:latin typeface="+mj-lt"/>
              <a:ea typeface="Times New Roman" panose="02020603050405020304" pitchFamily="18" charset="0"/>
              <a:cs typeface="Vrinda" pitchFamily="34" charset="0"/>
            </a:endParaRPr>
          </a:p>
        </p:txBody>
      </p:sp>
      <p:sp>
        <p:nvSpPr>
          <p:cNvPr id="5" name="Subtitle 4"/>
          <p:cNvSpPr>
            <a:spLocks noGrp="1"/>
          </p:cNvSpPr>
          <p:nvPr>
            <p:ph type="subTitle" idx="1"/>
          </p:nvPr>
        </p:nvSpPr>
        <p:spPr/>
        <p:txBody>
          <a:bodyPr vert="horz" wrap="square" lIns="91440" tIns="45720" rIns="91440" bIns="45720" numCol="1" rtlCol="0" anchor="t" anchorCtr="0" compatLnSpc="1">
            <a:normAutofit/>
          </a:bodyPr>
          <a:lstStyle/>
          <a:p>
            <a:pPr>
              <a:defRPr/>
            </a:pPr>
            <a:r>
              <a:rPr lang="en-US" sz="2000" b="1" dirty="0">
                <a:solidFill>
                  <a:schemeClr val="tx1"/>
                </a:solidFill>
                <a:latin typeface="Times New Roman" panose="02020603050405020304" pitchFamily="18" charset="0"/>
                <a:cs typeface="Times New Roman" panose="02020603050405020304" pitchFamily="18" charset="0"/>
                <a:sym typeface="+mn-ea"/>
              </a:rPr>
              <a:t>MD. Al-Amin Patwary</a:t>
            </a:r>
            <a:br>
              <a:rPr lang="en-US" sz="2000" b="1" dirty="0">
                <a:solidFill>
                  <a:schemeClr val="tx1"/>
                </a:solidFill>
                <a:latin typeface="Times New Roman" panose="02020603050405020304" pitchFamily="18" charset="0"/>
                <a:cs typeface="Times New Roman" panose="02020603050405020304" pitchFamily="18" charset="0"/>
                <a:sym typeface="+mn-ea"/>
              </a:rPr>
            </a:br>
            <a:r>
              <a:rPr lang="en-US" sz="2000" b="1" dirty="0">
                <a:solidFill>
                  <a:schemeClr val="tx1"/>
                </a:solidFill>
                <a:latin typeface="Times New Roman" panose="02020603050405020304" pitchFamily="18" charset="0"/>
                <a:cs typeface="Times New Roman" panose="02020603050405020304" pitchFamily="18" charset="0"/>
                <a:sym typeface="+mn-ea"/>
              </a:rPr>
              <a:t>ID:191-15-2495</a:t>
            </a:r>
            <a:endParaRPr lang="en-US" sz="2000" b="1" dirty="0">
              <a:solidFill>
                <a:schemeClr val="tx1"/>
              </a:solidFill>
              <a:latin typeface="Times New Roman" panose="02020603050405020304" pitchFamily="18" charset="0"/>
              <a:cs typeface="Times New Roman" panose="02020603050405020304" pitchFamily="18" charset="0"/>
            </a:endParaRPr>
          </a:p>
          <a:p>
            <a:pPr>
              <a:defRPr/>
            </a:pPr>
            <a:r>
              <a:rPr lang="en-US" sz="2000" dirty="0">
                <a:solidFill>
                  <a:schemeClr val="tx1"/>
                </a:solidFill>
                <a:latin typeface="Times New Roman" panose="02020603050405020304" pitchFamily="18" charset="0"/>
                <a:cs typeface="Times New Roman" panose="02020603050405020304" pitchFamily="18" charset="0"/>
                <a:sym typeface="+mn-ea"/>
              </a:rPr>
              <a:t>Department of CSE</a:t>
            </a:r>
            <a:endParaRPr lang="en-US" sz="2000" dirty="0">
              <a:solidFill>
                <a:schemeClr val="tx1"/>
              </a:solidFill>
              <a:latin typeface="Times New Roman" panose="02020603050405020304" pitchFamily="18" charset="0"/>
              <a:cs typeface="Times New Roman" panose="02020603050405020304" pitchFamily="18" charset="0"/>
            </a:endParaRPr>
          </a:p>
          <a:p>
            <a:pPr>
              <a:defRPr/>
            </a:pPr>
            <a:r>
              <a:rPr lang="en-US" sz="2000" dirty="0">
                <a:solidFill>
                  <a:schemeClr val="tx1"/>
                </a:solidFill>
                <a:latin typeface="Times New Roman" panose="02020603050405020304" pitchFamily="18" charset="0"/>
                <a:cs typeface="Times New Roman" panose="02020603050405020304" pitchFamily="18" charset="0"/>
                <a:sym typeface="+mn-ea"/>
              </a:rPr>
              <a:t>Daffodil International University</a:t>
            </a:r>
            <a:endParaRPr lang="en-US" sz="2000" dirty="0"/>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n-US" sz="2000" b="0" i="0" u="none" strike="noStrike" kern="1200" cap="none" spc="0" normalizeH="0" baseline="0" noProof="0" dirty="0">
              <a:ln>
                <a:noFill/>
              </a:ln>
              <a:solidFill>
                <a:schemeClr val="accent1">
                  <a:lumMod val="75000"/>
                </a:schemeClr>
              </a:solidFill>
              <a:effectLst/>
              <a:uLnTx/>
              <a:uFillTx/>
              <a:latin typeface="+mn-lt"/>
              <a:ea typeface="+mn-ea"/>
              <a:cs typeface="+mn-cs"/>
            </a:endParaRPr>
          </a:p>
        </p:txBody>
      </p:sp>
      <p:sp>
        <p:nvSpPr>
          <p:cNvPr id="5124" name="Text Placeholder 5"/>
          <p:cNvSpPr>
            <a:spLocks noGrp="1"/>
          </p:cNvSpPr>
          <p:nvPr>
            <p:ph type="body" sz="quarter" idx="13"/>
          </p:nvPr>
        </p:nvSpPr>
        <p:spPr/>
        <p:txBody>
          <a:bodyPr vert="horz" wrap="square" lIns="91440" tIns="45720" rIns="91440" bIns="45720" numCol="1" anchor="t" anchorCtr="0" compatLnSpc="1">
            <a:normAutofit fontScale="72500" lnSpcReduction="20000"/>
          </a:bodyPr>
          <a:lstStyle/>
          <a:p>
            <a:pPr eaLnBrk="1" hangingPunct="1"/>
            <a:r>
              <a:rPr lang="en-US" sz="2200" b="1" dirty="0">
                <a:solidFill>
                  <a:schemeClr val="tx1"/>
                </a:solidFill>
                <a:latin typeface="Times New Roman" panose="02020603050405020304" pitchFamily="18" charset="0"/>
                <a:cs typeface="Times New Roman" panose="02020603050405020304" pitchFamily="18" charset="0"/>
                <a:sym typeface="+mn-ea"/>
              </a:rPr>
              <a:t>Project Supervisors</a:t>
            </a:r>
            <a:endParaRPr lang="en-US" sz="2200" b="1" dirty="0">
              <a:solidFill>
                <a:schemeClr val="tx1"/>
              </a:solidFill>
              <a:latin typeface="Times New Roman" panose="02020603050405020304" pitchFamily="18" charset="0"/>
              <a:cs typeface="Times New Roman" panose="02020603050405020304" pitchFamily="18" charset="0"/>
            </a:endParaRPr>
          </a:p>
          <a:p>
            <a:pPr eaLnBrk="1" hangingPunct="1"/>
            <a:r>
              <a:rPr lang="en-US" sz="2200" b="1" dirty="0">
                <a:solidFill>
                  <a:schemeClr val="tx1"/>
                </a:solidFill>
                <a:latin typeface="Times New Roman" panose="02020603050405020304" pitchFamily="18" charset="0"/>
                <a:cs typeface="Times New Roman" panose="02020603050405020304" pitchFamily="18" charset="0"/>
                <a:sym typeface="+mn-ea"/>
              </a:rPr>
              <a:t>Dr. Arif Mahmud</a:t>
            </a:r>
            <a:br>
              <a:rPr lang="en-US" sz="2200" dirty="0">
                <a:solidFill>
                  <a:schemeClr val="tx1"/>
                </a:solidFill>
                <a:latin typeface="Times New Roman" panose="02020603050405020304" pitchFamily="18" charset="0"/>
                <a:cs typeface="Times New Roman" panose="02020603050405020304" pitchFamily="18" charset="0"/>
                <a:sym typeface="+mn-ea"/>
              </a:rPr>
            </a:br>
            <a:r>
              <a:rPr lang="en-US" sz="2200" dirty="0">
                <a:solidFill>
                  <a:schemeClr val="tx1"/>
                </a:solidFill>
                <a:latin typeface="Times New Roman" panose="02020603050405020304" pitchFamily="18" charset="0"/>
                <a:cs typeface="Times New Roman" panose="02020603050405020304" pitchFamily="18" charset="0"/>
                <a:sym typeface="+mn-ea"/>
              </a:rPr>
              <a:t>Department  of  Computer Science &amp; Engineering</a:t>
            </a:r>
            <a:br>
              <a:rPr lang="en-US" sz="2200" dirty="0">
                <a:solidFill>
                  <a:schemeClr val="tx1"/>
                </a:solidFill>
                <a:latin typeface="Times New Roman" panose="02020603050405020304" pitchFamily="18" charset="0"/>
                <a:cs typeface="Times New Roman" panose="02020603050405020304" pitchFamily="18" charset="0"/>
                <a:sym typeface="+mn-ea"/>
              </a:rPr>
            </a:br>
            <a:endParaRPr lang="en-US" sz="2200" dirty="0">
              <a:solidFill>
                <a:schemeClr val="tx1"/>
              </a:solidFill>
              <a:latin typeface="Times New Roman" panose="02020603050405020304" pitchFamily="18" charset="0"/>
              <a:cs typeface="Times New Roman" panose="02020603050405020304" pitchFamily="18" charset="0"/>
            </a:endParaRPr>
          </a:p>
          <a:p>
            <a:pPr eaLnBrk="1" hangingPunct="1"/>
            <a:r>
              <a:rPr lang="en-US" sz="2200" b="1" dirty="0">
                <a:solidFill>
                  <a:schemeClr val="tx1"/>
                </a:solidFill>
                <a:latin typeface="Times New Roman" panose="02020603050405020304" pitchFamily="18" charset="0"/>
                <a:cs typeface="Times New Roman" panose="02020603050405020304" pitchFamily="18" charset="0"/>
                <a:sym typeface="+mn-ea"/>
              </a:rPr>
              <a:t>Project Co-Supervisors</a:t>
            </a:r>
            <a:endParaRPr lang="en-US" sz="2200" b="1" dirty="0">
              <a:solidFill>
                <a:schemeClr val="tx1"/>
              </a:solidFill>
              <a:latin typeface="Times New Roman" panose="02020603050405020304" pitchFamily="18" charset="0"/>
              <a:cs typeface="Times New Roman" panose="02020603050405020304" pitchFamily="18" charset="0"/>
            </a:endParaRPr>
          </a:p>
          <a:p>
            <a:pPr eaLnBrk="1" hangingPunct="1"/>
            <a:r>
              <a:rPr lang="en-US" sz="2200" b="1" dirty="0">
                <a:solidFill>
                  <a:schemeClr val="tx1"/>
                </a:solidFill>
                <a:latin typeface="Times New Roman" panose="02020603050405020304" pitchFamily="18" charset="0"/>
                <a:cs typeface="Times New Roman" panose="02020603050405020304" pitchFamily="18" charset="0"/>
                <a:sym typeface="+mn-ea"/>
              </a:rPr>
              <a:t>Mr. Mohammad Jahangir Alam</a:t>
            </a:r>
            <a:br>
              <a:rPr lang="en-US" sz="2200" dirty="0">
                <a:solidFill>
                  <a:schemeClr val="tx1"/>
                </a:solidFill>
                <a:latin typeface="Times New Roman" panose="02020603050405020304" pitchFamily="18" charset="0"/>
                <a:cs typeface="Times New Roman" panose="02020603050405020304" pitchFamily="18" charset="0"/>
                <a:sym typeface="+mn-ea"/>
              </a:rPr>
            </a:br>
            <a:r>
              <a:rPr lang="en-US" sz="2200" dirty="0">
                <a:solidFill>
                  <a:schemeClr val="tx1"/>
                </a:solidFill>
                <a:latin typeface="Times New Roman" panose="02020603050405020304" pitchFamily="18" charset="0"/>
                <a:cs typeface="Times New Roman" panose="02020603050405020304" pitchFamily="18" charset="0"/>
                <a:sym typeface="+mn-ea"/>
              </a:rPr>
              <a:t>Department of  Computer Science &amp; Engineering</a:t>
            </a:r>
            <a:endParaRPr lang="en-US" sz="2200" b="1" dirty="0">
              <a:solidFill>
                <a:schemeClr val="tx1"/>
              </a:solidFill>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en-US" altLang="en-US" sz="27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Outline:</a:t>
            </a:r>
          </a:p>
        </p:txBody>
      </p:sp>
      <p:sp>
        <p:nvSpPr>
          <p:cNvPr id="9219" name="Content Placeholder 2"/>
          <p:cNvSpPr>
            <a:spLocks noGrp="1"/>
          </p:cNvSpPr>
          <p:nvPr>
            <p:ph sz="quarter" idx="13"/>
          </p:nvPr>
        </p:nvSpPr>
        <p:spPr>
          <a:xfrm>
            <a:off x="457200" y="1295400"/>
            <a:ext cx="8229600" cy="4495800"/>
          </a:xfrm>
          <a:ln/>
        </p:spPr>
        <p:txBody>
          <a:bodyPr vert="horz" wrap="square" lIns="91440" tIns="45720" rIns="91440" bIns="45720" anchor="t" anchorCtr="0"/>
          <a:lstStyle/>
          <a:p>
            <a:pPr marL="0" indent="0">
              <a:buClrTx/>
              <a:buSzTx/>
              <a:buFont typeface="Arial" panose="020B0604020202020204" pitchFamily="34" charset="0"/>
              <a:buNone/>
            </a:pP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1. Objective</a:t>
            </a:r>
          </a:p>
          <a:p>
            <a:pPr marL="0" indent="0">
              <a:buClrTx/>
              <a:buSzTx/>
              <a:buFont typeface="Arial" panose="020B0604020202020204" pitchFamily="34" charset="0"/>
              <a:buNone/>
            </a:pP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2. Motivation</a:t>
            </a:r>
          </a:p>
          <a:p>
            <a:pPr marL="0" indent="0">
              <a:buClrTx/>
              <a:buSzTx/>
              <a:buFont typeface="Arial" panose="020B0604020202020204" pitchFamily="34" charset="0"/>
              <a:buNone/>
            </a:pP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3. Requirement Analysis</a:t>
            </a:r>
          </a:p>
          <a:p>
            <a:pPr marL="0" indent="0">
              <a:buNone/>
            </a:pP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4. Technology</a:t>
            </a:r>
          </a:p>
          <a:p>
            <a:pPr marL="0" indent="0">
              <a:buClrTx/>
              <a:buSzTx/>
              <a:buFont typeface="Arial" panose="020B0604020202020204" pitchFamily="34" charset="0"/>
              <a:buNone/>
            </a:pPr>
            <a:r>
              <a:rPr lang="en-US" altLang="en-US" sz="2000" b="1" dirty="0">
                <a:solidFill>
                  <a:srgbClr val="376092"/>
                </a:solidFill>
                <a:latin typeface="Times New Roman" panose="02020603050405020304" pitchFamily="18" charset="0"/>
                <a:cs typeface="Times New Roman" panose="02020603050405020304" pitchFamily="18" charset="0"/>
              </a:rPr>
              <a:t>5</a:t>
            </a: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 System Use Case Diagram</a:t>
            </a:r>
          </a:p>
          <a:p>
            <a:pPr marL="0" indent="0">
              <a:buClrTx/>
              <a:buSzTx/>
              <a:buFont typeface="Arial" panose="020B0604020202020204" pitchFamily="34" charset="0"/>
              <a:buNone/>
            </a:pPr>
            <a:r>
              <a:rPr lang="en-US" altLang="en-US" sz="2000" b="1" dirty="0">
                <a:solidFill>
                  <a:srgbClr val="376092"/>
                </a:solidFill>
                <a:latin typeface="Times New Roman" panose="02020603050405020304" pitchFamily="18" charset="0"/>
                <a:cs typeface="Times New Roman" panose="02020603050405020304" pitchFamily="18" charset="0"/>
              </a:rPr>
              <a:t>6</a:t>
            </a: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 ER Diagram</a:t>
            </a:r>
          </a:p>
          <a:p>
            <a:pPr marL="0" indent="0">
              <a:buClrTx/>
              <a:buSzTx/>
              <a:buFont typeface="Arial" panose="020B0604020202020204" pitchFamily="34" charset="0"/>
              <a:buNone/>
            </a:pPr>
            <a:r>
              <a:rPr lang="en-US" altLang="en-US" sz="2000" b="1" dirty="0">
                <a:solidFill>
                  <a:srgbClr val="376092"/>
                </a:solidFill>
                <a:latin typeface="Times New Roman" panose="02020603050405020304" pitchFamily="18" charset="0"/>
                <a:cs typeface="Times New Roman" panose="02020603050405020304" pitchFamily="18" charset="0"/>
              </a:rPr>
              <a:t>7</a:t>
            </a: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 BPM Diagram</a:t>
            </a:r>
          </a:p>
          <a:p>
            <a:pPr marL="0" indent="0">
              <a:buClrTx/>
              <a:buSzTx/>
              <a:buFont typeface="Arial" panose="020B0604020202020204" pitchFamily="34" charset="0"/>
              <a:buNone/>
            </a:pPr>
            <a:r>
              <a:rPr lang="en-US" altLang="en-US" sz="2000" b="1" dirty="0">
                <a:solidFill>
                  <a:srgbClr val="376092"/>
                </a:solidFill>
                <a:latin typeface="Times New Roman" panose="02020603050405020304" pitchFamily="18" charset="0"/>
                <a:cs typeface="Times New Roman" panose="02020603050405020304" pitchFamily="18" charset="0"/>
              </a:rPr>
              <a:t>9</a:t>
            </a: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 Future Scope</a:t>
            </a:r>
          </a:p>
          <a:p>
            <a:pPr marL="0" indent="0">
              <a:buClrTx/>
              <a:buSzTx/>
              <a:buFont typeface="Arial" panose="020B0604020202020204" pitchFamily="34" charset="0"/>
              <a:buNone/>
            </a:pPr>
            <a:r>
              <a:rPr lang="en-US" altLang="en-US" sz="2000" b="1" dirty="0">
                <a:solidFill>
                  <a:srgbClr val="376092"/>
                </a:solidFill>
                <a:latin typeface="Times New Roman" panose="02020603050405020304" pitchFamily="18" charset="0"/>
                <a:cs typeface="Times New Roman" panose="02020603050405020304" pitchFamily="18" charset="0"/>
              </a:rPr>
              <a:t>10</a:t>
            </a:r>
            <a:r>
              <a:rPr lang="en-US" altLang="en-US" sz="2000" b="1" kern="1200" dirty="0">
                <a:solidFill>
                  <a:srgbClr val="376092"/>
                </a:solidFill>
                <a:latin typeface="Times New Roman" panose="02020603050405020304" pitchFamily="18" charset="0"/>
                <a:ea typeface="+mn-ea"/>
                <a:cs typeface="Times New Roman" panose="02020603050405020304" pitchFamily="18" charset="0"/>
              </a:rPr>
              <a:t>. Conclusion</a:t>
            </a:r>
          </a:p>
        </p:txBody>
      </p:sp>
      <p:sp>
        <p:nvSpPr>
          <p:cNvPr id="9220"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2</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mj-lt"/>
                <a:ea typeface="+mj-ea"/>
                <a:cs typeface="+mj-cs"/>
              </a:rPr>
              <a:t>Objectives</a:t>
            </a:r>
          </a:p>
        </p:txBody>
      </p:sp>
      <p:sp>
        <p:nvSpPr>
          <p:cNvPr id="3" name="Content Placeholder 2"/>
          <p:cNvSpPr>
            <a:spLocks noGrp="1"/>
          </p:cNvSpPr>
          <p:nvPr>
            <p:ph sz="quarter" idx="13"/>
          </p:nvPr>
        </p:nvSpPr>
        <p:spPr/>
        <p:txBody>
          <a:bodyPr vert="horz" wrap="square" lIns="91440" tIns="45720" rIns="91440" bIns="45720" numCol="1" anchor="t" anchorCtr="0" compatLnSpc="1"/>
          <a:lstStyle/>
          <a:p>
            <a:pPr marL="342900" marR="0" lvl="0" indent="-342900" algn="just" defTabSz="914400" rtl="0" eaLnBrk="0" fontAlgn="base" latinLnBrk="0" hangingPunct="0">
              <a:lnSpc>
                <a:spcPct val="150000"/>
              </a:lnSpc>
              <a:spcBef>
                <a:spcPts val="0"/>
              </a:spcBef>
              <a:spcAft>
                <a:spcPts val="0"/>
              </a:spcAft>
              <a:buClrTx/>
              <a:buSzTx/>
              <a:buFont typeface="Wingdings" panose="05000000000000000000" pitchFamily="2" charset="2"/>
              <a:buChar char=""/>
              <a:tabLst>
                <a:tab pos="5257800" algn="l"/>
              </a:tabLst>
              <a:defRPr/>
            </a:pP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To reduce human error</a:t>
            </a:r>
            <a:r>
              <a:rPr lang="en-US" sz="2200" dirty="0">
                <a:solidFill>
                  <a:srgbClr val="0070C0"/>
                </a:solidFill>
                <a:latin typeface="Times New Roman" panose="02020603050405020304" pitchFamily="18" charset="0"/>
                <a:ea typeface="MS Mincho" pitchFamily="49" charset="-128"/>
                <a:cs typeface="Vrinda" pitchFamily="34" charset="0"/>
              </a:rPr>
              <a:t> and overall </a:t>
            </a: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cost.</a:t>
            </a:r>
            <a:endParaRPr kumimoji="0" lang="en-US" sz="2200" b="0" i="0" u="none" strike="noStrike" kern="1200" cap="none" spc="0" normalizeH="0" baseline="0" noProof="0" dirty="0">
              <a:ln>
                <a:noFill/>
              </a:ln>
              <a:solidFill>
                <a:srgbClr val="0070C0"/>
              </a:solidFill>
              <a:effectLst/>
              <a:uLnTx/>
              <a:uFillTx/>
              <a:latin typeface="+mn-lt"/>
              <a:ea typeface="Times New Roman" panose="02020603050405020304" pitchFamily="18" charset="0"/>
              <a:cs typeface="Vrinda" pitchFamily="34" charset="0"/>
            </a:endParaRPr>
          </a:p>
          <a:p>
            <a:pPr marL="342900" marR="0" lvl="0" indent="-342900" algn="just" defTabSz="914400" rtl="0" eaLnBrk="0" fontAlgn="base" latinLnBrk="0" hangingPunct="0">
              <a:lnSpc>
                <a:spcPct val="150000"/>
              </a:lnSpc>
              <a:spcBef>
                <a:spcPts val="0"/>
              </a:spcBef>
              <a:spcAft>
                <a:spcPts val="0"/>
              </a:spcAft>
              <a:buClrTx/>
              <a:buSzTx/>
              <a:buFont typeface="Wingdings" panose="05000000000000000000" pitchFamily="2" charset="2"/>
              <a:buChar char=""/>
              <a:tabLst>
                <a:tab pos="5257800" algn="l"/>
              </a:tabLst>
              <a:defRPr/>
            </a:pP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To save time </a:t>
            </a:r>
            <a:r>
              <a:rPr lang="en-US" sz="2200" dirty="0">
                <a:solidFill>
                  <a:srgbClr val="0070C0"/>
                </a:solidFill>
                <a:latin typeface="Times New Roman" panose="02020603050405020304" pitchFamily="18" charset="0"/>
                <a:ea typeface="MS Mincho" pitchFamily="49" charset="-128"/>
                <a:cs typeface="Vrinda" pitchFamily="34" charset="0"/>
              </a:rPr>
              <a:t>by making the appointment process faster.</a:t>
            </a:r>
          </a:p>
          <a:p>
            <a:pPr marL="342900" marR="0" lvl="0" indent="-342900" algn="just" defTabSz="914400" rtl="0" eaLnBrk="0" fontAlgn="base" latinLnBrk="0" hangingPunct="0">
              <a:lnSpc>
                <a:spcPct val="150000"/>
              </a:lnSpc>
              <a:spcBef>
                <a:spcPts val="0"/>
              </a:spcBef>
              <a:spcAft>
                <a:spcPts val="0"/>
              </a:spcAft>
              <a:buClrTx/>
              <a:buSzTx/>
              <a:buFont typeface="Wingdings" panose="05000000000000000000" pitchFamily="2" charset="2"/>
              <a:buChar char=""/>
              <a:tabLst>
                <a:tab pos="5257800" algn="l"/>
              </a:tabLst>
              <a:defRPr/>
            </a:pPr>
            <a:r>
              <a:rPr lang="en-US" sz="2200" dirty="0">
                <a:solidFill>
                  <a:srgbClr val="0070C0"/>
                </a:solidFill>
                <a:latin typeface="Times New Roman" panose="02020603050405020304" pitchFamily="18" charset="0"/>
                <a:ea typeface="MS Mincho" pitchFamily="49" charset="-128"/>
                <a:cs typeface="Vrinda" pitchFamily="34" charset="0"/>
              </a:rPr>
              <a:t>Secure User Authentication, confidential information</a:t>
            </a: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a:t>
            </a:r>
            <a:endParaRPr kumimoji="0" lang="en-US" sz="2200" b="0" i="0" u="none" strike="noStrike" kern="1200" cap="none" spc="0" normalizeH="0" baseline="0" noProof="0" dirty="0">
              <a:ln>
                <a:noFill/>
              </a:ln>
              <a:solidFill>
                <a:srgbClr val="0070C0"/>
              </a:solidFill>
              <a:effectLst/>
              <a:uLnTx/>
              <a:uFillTx/>
              <a:latin typeface="+mn-lt"/>
              <a:ea typeface="Times New Roman" panose="02020603050405020304" pitchFamily="18" charset="0"/>
              <a:cs typeface="Vrinda" pitchFamily="34" charset="0"/>
            </a:endParaRPr>
          </a:p>
          <a:p>
            <a:pPr marL="342900" marR="0" lvl="0" indent="-342900" algn="just" defTabSz="914400" rtl="0" eaLnBrk="0" fontAlgn="base" latinLnBrk="0" hangingPunct="0">
              <a:lnSpc>
                <a:spcPct val="150000"/>
              </a:lnSpc>
              <a:spcBef>
                <a:spcPts val="0"/>
              </a:spcBef>
              <a:spcAft>
                <a:spcPts val="0"/>
              </a:spcAft>
              <a:buClrTx/>
              <a:buSzTx/>
              <a:buFont typeface="Wingdings" panose="05000000000000000000" pitchFamily="2" charset="2"/>
              <a:buChar char=""/>
              <a:tabLst>
                <a:tab pos="5257800" algn="l"/>
              </a:tabLst>
              <a:defRPr/>
            </a:pP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Device Compatibility, Works on computers, Smartphones, anytime access.</a:t>
            </a:r>
            <a:endParaRPr kumimoji="0" lang="en-US" sz="2200" b="0" i="0" u="none" strike="noStrike" kern="1200" cap="none" spc="0" normalizeH="0" baseline="0" noProof="0" dirty="0">
              <a:ln>
                <a:noFill/>
              </a:ln>
              <a:solidFill>
                <a:srgbClr val="0070C0"/>
              </a:solidFill>
              <a:effectLst/>
              <a:uLnTx/>
              <a:uFillTx/>
              <a:latin typeface="+mn-lt"/>
              <a:ea typeface="Times New Roman" panose="02020603050405020304" pitchFamily="18" charset="0"/>
              <a:cs typeface="Vrinda" pitchFamily="34" charset="0"/>
            </a:endParaRPr>
          </a:p>
          <a:p>
            <a:pPr marL="342900" marR="0" lvl="0" indent="-342900" algn="just" defTabSz="914400" rtl="0" eaLnBrk="0" fontAlgn="base" latinLnBrk="0" hangingPunct="0">
              <a:lnSpc>
                <a:spcPct val="150000"/>
              </a:lnSpc>
              <a:spcBef>
                <a:spcPts val="0"/>
              </a:spcBef>
              <a:spcAft>
                <a:spcPts val="0"/>
              </a:spcAft>
              <a:buClrTx/>
              <a:buSzTx/>
              <a:buFont typeface="Wingdings" panose="05000000000000000000" pitchFamily="2" charset="2"/>
              <a:buChar char=""/>
              <a:tabLst>
                <a:tab pos="5257800" algn="l"/>
              </a:tabLst>
              <a:defRPr/>
            </a:pP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System </a:t>
            </a:r>
            <a:r>
              <a:rPr lang="en-US" sz="2200" dirty="0">
                <a:solidFill>
                  <a:srgbClr val="0070C0"/>
                </a:solidFill>
                <a:latin typeface="Times New Roman" panose="02020603050405020304" pitchFamily="18" charset="0"/>
                <a:ea typeface="MS Mincho" pitchFamily="49" charset="-128"/>
                <a:cs typeface="Vrinda" pitchFamily="34" charset="0"/>
              </a:rPr>
              <a:t>flexibility</a:t>
            </a:r>
            <a:r>
              <a:rPr kumimoji="0" lang="en-US" sz="2200" b="0" i="0" u="none" strike="noStrike" kern="1200" cap="none" spc="0" normalizeH="0" baseline="0" noProof="0" dirty="0">
                <a:ln>
                  <a:noFill/>
                </a:ln>
                <a:solidFill>
                  <a:srgbClr val="0070C0"/>
                </a:solidFill>
                <a:effectLst/>
                <a:uLnTx/>
                <a:uFillTx/>
                <a:latin typeface="Times New Roman" panose="02020603050405020304" pitchFamily="18" charset="0"/>
                <a:ea typeface="MS Mincho" pitchFamily="49" charset="-128"/>
                <a:cs typeface="Vrinda" pitchFamily="34" charset="0"/>
              </a:rPr>
              <a:t>, handles more users, adaptable for future.</a:t>
            </a:r>
            <a:endParaRPr kumimoji="0" lang="en-US" sz="3200" b="0" i="0" u="none" strike="noStrike" kern="1200" cap="none" spc="0" normalizeH="0" baseline="0" noProof="0" dirty="0">
              <a:ln>
                <a:noFill/>
              </a:ln>
              <a:solidFill>
                <a:srgbClr val="0070C0"/>
              </a:solidFill>
              <a:effectLst/>
              <a:uLnTx/>
              <a:uFillTx/>
              <a:latin typeface="+mn-lt"/>
              <a:ea typeface="+mn-ea"/>
              <a:cs typeface="+mn-cs"/>
            </a:endParaRP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3</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lang="en-US" noProof="0" dirty="0">
                <a:ln>
                  <a:noFill/>
                </a:ln>
                <a:effectLst/>
                <a:uLnTx/>
                <a:uFillTx/>
                <a:latin typeface="Times New Roman" panose="02020603050405020304" pitchFamily="18" charset="0"/>
                <a:cs typeface="Times New Roman" panose="02020603050405020304" pitchFamily="18" charset="0"/>
                <a:sym typeface="+mn-ea"/>
              </a:rPr>
              <a:t>Motivation</a:t>
            </a:r>
            <a:endPar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sym typeface="+mn-ea"/>
            </a:endParaRPr>
          </a:p>
        </p:txBody>
      </p:sp>
      <p:sp>
        <p:nvSpPr>
          <p:cNvPr id="3" name="Content Placeholder 2"/>
          <p:cNvSpPr>
            <a:spLocks noGrp="1"/>
          </p:cNvSpPr>
          <p:nvPr>
            <p:ph sz="quarter" idx="13"/>
          </p:nvPr>
        </p:nvSpPr>
        <p:spPr/>
        <p:txBody>
          <a:bodyPr vert="horz" wrap="square" lIns="91440" tIns="45720" rIns="91440" bIns="45720" numCol="1" rtlCol="0" anchor="t" anchorCtr="0" compatLnSpc="1">
            <a:normAutofit lnSpcReduction="10000"/>
          </a:bodyPr>
          <a:lstStyle/>
          <a:p>
            <a:pPr marL="0" marR="0" lvl="0" indent="0" algn="just"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lang="en-US" sz="2000" dirty="0">
                <a:ln/>
                <a:solidFill>
                  <a:schemeClr val="accent1"/>
                </a:solidFill>
                <a:latin typeface="Times New Roman" panose="02020603050405020304" pitchFamily="18" charset="0"/>
                <a:cs typeface="Times New Roman" panose="02020603050405020304" pitchFamily="18" charset="0"/>
              </a:rPr>
              <a:t>The motivation for developing this system comes from observing the common problems in traditional healthcare appointment processes. We realized that while many sectors have already been transformed through technology, doctor appointment systems are still mostly manual. This gap inspired me to build a platform where:</a:t>
            </a:r>
          </a:p>
          <a:p>
            <a:pPr algn="just" eaLnBrk="1" fontAlgn="auto" hangingPunct="1">
              <a:lnSpc>
                <a:spcPct val="150000"/>
              </a:lnSpc>
              <a:spcAft>
                <a:spcPts val="0"/>
              </a:spcAft>
              <a:defRPr/>
            </a:pPr>
            <a:r>
              <a:rPr lang="en-US" sz="2100" dirty="0">
                <a:ln/>
                <a:solidFill>
                  <a:schemeClr val="accent1"/>
                </a:solidFill>
                <a:latin typeface="Times New Roman" panose="02020603050405020304" pitchFamily="18" charset="0"/>
                <a:cs typeface="Times New Roman" panose="02020603050405020304" pitchFamily="18" charset="0"/>
              </a:rPr>
              <a:t>A smart digital platform for search hospitals &amp; doctor details</a:t>
            </a:r>
          </a:p>
          <a:p>
            <a:pPr algn="just" eaLnBrk="1" fontAlgn="auto" hangingPunct="1">
              <a:lnSpc>
                <a:spcPct val="150000"/>
              </a:lnSpc>
              <a:spcAft>
                <a:spcPts val="0"/>
              </a:spcAft>
              <a:defRPr/>
            </a:pPr>
            <a:r>
              <a:rPr lang="en-US" sz="2100" dirty="0">
                <a:ln/>
                <a:solidFill>
                  <a:schemeClr val="accent1"/>
                </a:solidFill>
                <a:latin typeface="Times New Roman" panose="02020603050405020304" pitchFamily="18" charset="0"/>
                <a:cs typeface="Times New Roman" panose="02020603050405020304" pitchFamily="18" charset="0"/>
              </a:rPr>
              <a:t>Check availability in real-time</a:t>
            </a:r>
          </a:p>
          <a:p>
            <a:pPr algn="just" eaLnBrk="1" fontAlgn="auto" hangingPunct="1">
              <a:lnSpc>
                <a:spcPct val="150000"/>
              </a:lnSpc>
              <a:spcAft>
                <a:spcPts val="0"/>
              </a:spcAft>
              <a:defRPr/>
            </a:pPr>
            <a:r>
              <a:rPr lang="en-US" sz="2100" dirty="0">
                <a:ln/>
                <a:solidFill>
                  <a:schemeClr val="accent1"/>
                </a:solidFill>
                <a:latin typeface="Times New Roman" panose="02020603050405020304" pitchFamily="18" charset="0"/>
                <a:cs typeface="Times New Roman" panose="02020603050405020304" pitchFamily="18" charset="0"/>
              </a:rPr>
              <a:t>Book appointments anytime from anywhere</a:t>
            </a:r>
          </a:p>
          <a:p>
            <a:pPr marL="0" marR="0" lvl="0" indent="0" algn="just" defTabSz="914400" rtl="0" eaLnBrk="1" fontAlgn="auto" latinLnBrk="0" hangingPunct="1">
              <a:lnSpc>
                <a:spcPct val="150000"/>
              </a:lnSpc>
              <a:spcBef>
                <a:spcPct val="20000"/>
              </a:spcBef>
              <a:spcAft>
                <a:spcPts val="0"/>
              </a:spcAft>
              <a:buClrTx/>
              <a:buSzTx/>
              <a:buFont typeface="Arial" panose="020B0604020202020204" pitchFamily="34" charset="0"/>
              <a:buNone/>
              <a:defRPr/>
            </a:pPr>
            <a:endParaRPr lang="en-US" sz="2000" dirty="0">
              <a:ln/>
              <a:solidFill>
                <a:schemeClr val="accent1"/>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ct val="20000"/>
              </a:spcBef>
              <a:spcAft>
                <a:spcPts val="0"/>
              </a:spcAft>
              <a:buClrTx/>
              <a:buSzTx/>
              <a:buFont typeface="Arial" panose="020B0604020202020204" pitchFamily="34" charset="0"/>
              <a:buNone/>
              <a:defRPr/>
            </a:pPr>
            <a:endParaRPr lang="en-US" sz="2100" dirty="0">
              <a:ln/>
              <a:solidFill>
                <a:schemeClr val="accent1"/>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ct val="20000"/>
              </a:spcBef>
              <a:spcAft>
                <a:spcPts val="0"/>
              </a:spcAft>
              <a:buClrTx/>
              <a:buSzTx/>
              <a:buFont typeface="Arial" panose="020B0604020202020204" pitchFamily="34" charset="0"/>
              <a:buNone/>
              <a:defRPr/>
            </a:pPr>
            <a:endParaRPr lang="en-US" sz="2100" dirty="0">
              <a:ln/>
              <a:solidFill>
                <a:schemeClr val="accent1"/>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50000"/>
              </a:lnSpc>
              <a:spcBef>
                <a:spcPct val="20000"/>
              </a:spcBef>
              <a:spcAft>
                <a:spcPts val="0"/>
              </a:spcAft>
              <a:buClrTx/>
              <a:buSzTx/>
              <a:buFont typeface="Arial" panose="020B0604020202020204" pitchFamily="34" charset="0"/>
              <a:buNone/>
              <a:defRPr/>
            </a:pPr>
            <a:endParaRPr kumimoji="0" lang="en-US" sz="2000" b="0" i="0" strike="noStrike" kern="1200" cap="none" spc="0" normalizeH="0" baseline="0" noProof="0" dirty="0">
              <a:ln/>
              <a:solidFill>
                <a:schemeClr val="accent1"/>
              </a:solidFill>
              <a:uLnTx/>
              <a:uFillTx/>
              <a:latin typeface="Times New Roman" panose="02020603050405020304" pitchFamily="18" charset="0"/>
              <a:ea typeface="+mn-ea"/>
              <a:cs typeface="Times New Roman" panose="02020603050405020304" pitchFamily="18" charset="0"/>
            </a:endParaRPr>
          </a:p>
        </p:txBody>
      </p:sp>
      <p:sp>
        <p:nvSpPr>
          <p:cNvPr id="6148"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4</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mj-lt"/>
                <a:ea typeface="+mj-ea"/>
                <a:cs typeface="+mj-cs"/>
              </a:rPr>
              <a:t> </a:t>
            </a: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Requirement Analysis</a:t>
            </a:r>
          </a:p>
        </p:txBody>
      </p:sp>
      <p:sp>
        <p:nvSpPr>
          <p:cNvPr id="3" name="Content Placeholder 2"/>
          <p:cNvSpPr>
            <a:spLocks noGrp="1"/>
          </p:cNvSpPr>
          <p:nvPr>
            <p:ph sz="quarter" idx="13"/>
          </p:nvPr>
        </p:nvSpPr>
        <p:spPr>
          <a:xfrm>
            <a:off x="457200" y="1143000"/>
            <a:ext cx="8229600" cy="4724400"/>
          </a:xfrm>
        </p:spPr>
        <p:txBody>
          <a:bodyPr vert="horz" wrap="square" lIns="91440" tIns="45720" rIns="91440" bIns="45720" numCol="1" anchor="t" anchorCtr="0" compatLnSpc="1"/>
          <a:lstStyle/>
          <a:p>
            <a:pPr marL="0" marR="0" lvl="0" indent="0" algn="l" defTabSz="914400" rtl="0" eaLnBrk="0" fontAlgn="base" latinLnBrk="0" hangingPunct="0">
              <a:lnSpc>
                <a:spcPct val="150000"/>
              </a:lnSpc>
              <a:spcBef>
                <a:spcPct val="20000"/>
              </a:spcBef>
              <a:spcAft>
                <a:spcPct val="0"/>
              </a:spcAft>
              <a:buClrTx/>
              <a:buSzTx/>
              <a:buNone/>
              <a:defRPr/>
            </a:pPr>
            <a:r>
              <a:rPr lang="en-US" sz="1800" dirty="0">
                <a:latin typeface="Times New Roman" panose="02020603050405020304" pitchFamily="18" charset="0"/>
                <a:cs typeface="Times New Roman" panose="02020603050405020304" pitchFamily="18" charset="0"/>
              </a:rPr>
              <a:t>To build an effective healthcare system, I analyzed the key requirements:</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Secure User Login </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Easy Appointment Booking</a:t>
            </a:r>
          </a:p>
          <a:p>
            <a:pPr>
              <a:lnSpc>
                <a:spcPct val="150000"/>
              </a:lnSpc>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Doctor Profiles with specialization and availability</a:t>
            </a:r>
          </a:p>
          <a:p>
            <a:pPr>
              <a:lnSpc>
                <a:spcPct val="150000"/>
              </a:lnSpc>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Secure online payment system.</a:t>
            </a:r>
          </a:p>
          <a:p>
            <a:pPr>
              <a:lnSpc>
                <a:spcPct val="150000"/>
              </a:lnSpc>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Hospital information with services</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Mobile-friendly design</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Strong data security</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Advanced Search Options</a:t>
            </a:r>
          </a:p>
          <a:p>
            <a:pPr marR="0" lvl="0" algn="l" defTabSz="914400" rtl="0" eaLnBrk="0" fontAlgn="base" latinLnBrk="0" hangingPunct="0">
              <a:lnSpc>
                <a:spcPct val="150000"/>
              </a:lnSpc>
              <a:spcBef>
                <a:spcPct val="20000"/>
              </a:spcBef>
              <a:spcAft>
                <a:spcPct val="0"/>
              </a:spcAft>
              <a:buClrTx/>
              <a:buSzTx/>
              <a:buFont typeface="Wingdings" panose="05000000000000000000" pitchFamily="2" charset="2"/>
              <a:buChar char="q"/>
              <a:defRPr/>
            </a:pPr>
            <a:r>
              <a:rPr lang="en-US" sz="1800" dirty="0">
                <a:latin typeface="Times New Roman" panose="02020603050405020304" pitchFamily="18" charset="0"/>
                <a:cs typeface="Times New Roman" panose="02020603050405020304" pitchFamily="18" charset="0"/>
              </a:rPr>
              <a:t>Scalability for future growth</a:t>
            </a:r>
          </a:p>
        </p:txBody>
      </p:sp>
      <p:sp>
        <p:nvSpPr>
          <p:cNvPr id="7172"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5</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Technology</a:t>
            </a:r>
          </a:p>
        </p:txBody>
      </p:sp>
      <p:sp>
        <p:nvSpPr>
          <p:cNvPr id="3" name="Content Placeholder 2"/>
          <p:cNvSpPr>
            <a:spLocks noGrp="1"/>
          </p:cNvSpPr>
          <p:nvPr>
            <p:ph sz="quarter" idx="13"/>
          </p:nvPr>
        </p:nvSpPr>
        <p:spPr/>
        <p:txBody>
          <a:bodyPr vert="horz" wrap="square" lIns="91440" tIns="45720" rIns="91440" bIns="45720" numCol="1" anchor="t" anchorCtr="0" compatLnSpc="1"/>
          <a:lstStyle/>
          <a:p>
            <a:pPr marL="0" indent="0" algn="just">
              <a:lnSpc>
                <a:spcPct val="150000"/>
              </a:lnSpc>
              <a:spcBef>
                <a:spcPts val="0"/>
              </a:spcBef>
              <a:spcAft>
                <a:spcPts val="0"/>
              </a:spcAft>
              <a:buNone/>
              <a:tabLst>
                <a:tab pos="5257800" algn="l"/>
              </a:tabLst>
              <a:defRPr/>
            </a:pPr>
            <a:r>
              <a:rPr lang="en-US" sz="2000" dirty="0">
                <a:ln/>
                <a:solidFill>
                  <a:schemeClr val="accent1"/>
                </a:solidFill>
                <a:latin typeface="Times New Roman" panose="02020603050405020304" pitchFamily="18" charset="0"/>
                <a:cs typeface="Times New Roman" panose="02020603050405020304" pitchFamily="18" charset="0"/>
              </a:rPr>
              <a:t>This project is built using</a:t>
            </a:r>
          </a:p>
          <a:p>
            <a:pPr lvl="1" algn="just">
              <a:lnSpc>
                <a:spcPct val="150000"/>
              </a:lnSpc>
              <a:spcBef>
                <a:spcPts val="0"/>
              </a:spcBef>
              <a:spcAft>
                <a:spcPts val="0"/>
              </a:spcAft>
              <a:buFont typeface="Wingdings" panose="05000000000000000000" pitchFamily="2" charset="2"/>
              <a:buChar char="q"/>
              <a:tabLst>
                <a:tab pos="5257800" algn="l"/>
              </a:tabLst>
              <a:defRPr/>
            </a:pPr>
            <a:r>
              <a:rPr lang="en-US" sz="1800" dirty="0">
                <a:ln/>
                <a:solidFill>
                  <a:schemeClr val="accent1"/>
                </a:solidFill>
                <a:latin typeface="Times New Roman" panose="02020603050405020304" pitchFamily="18" charset="0"/>
                <a:cs typeface="Times New Roman" panose="02020603050405020304" pitchFamily="18" charset="0"/>
              </a:rPr>
              <a:t>Front End: React.js</a:t>
            </a:r>
          </a:p>
          <a:p>
            <a:pPr lvl="1" algn="just">
              <a:lnSpc>
                <a:spcPct val="150000"/>
              </a:lnSpc>
              <a:spcBef>
                <a:spcPts val="0"/>
              </a:spcBef>
              <a:spcAft>
                <a:spcPts val="0"/>
              </a:spcAft>
              <a:buFont typeface="Wingdings" panose="05000000000000000000" pitchFamily="2" charset="2"/>
              <a:buChar char="q"/>
              <a:tabLst>
                <a:tab pos="5257800" algn="l"/>
              </a:tabLst>
              <a:defRPr/>
            </a:pPr>
            <a:r>
              <a:rPr lang="en-US" sz="1800" dirty="0">
                <a:ln/>
                <a:solidFill>
                  <a:schemeClr val="accent1"/>
                </a:solidFill>
                <a:latin typeface="Times New Roman" panose="02020603050405020304" pitchFamily="18" charset="0"/>
                <a:cs typeface="Times New Roman" panose="02020603050405020304" pitchFamily="18" charset="0"/>
              </a:rPr>
              <a:t> Back End: NodeJs, ExpressJs and MongoDB</a:t>
            </a:r>
          </a:p>
          <a:p>
            <a:pPr lvl="1" algn="just">
              <a:lnSpc>
                <a:spcPct val="150000"/>
              </a:lnSpc>
              <a:spcBef>
                <a:spcPts val="0"/>
              </a:spcBef>
              <a:spcAft>
                <a:spcPts val="0"/>
              </a:spcAft>
              <a:buFont typeface="Wingdings" panose="05000000000000000000" pitchFamily="2" charset="2"/>
              <a:buChar char="q"/>
              <a:tabLst>
                <a:tab pos="5257800" algn="l"/>
              </a:tabLst>
              <a:defRPr/>
            </a:pPr>
            <a:r>
              <a:rPr lang="en-US" sz="1800" dirty="0">
                <a:ln/>
                <a:solidFill>
                  <a:schemeClr val="accent1"/>
                </a:solidFill>
                <a:latin typeface="Times New Roman" panose="02020603050405020304" pitchFamily="18" charset="0"/>
                <a:cs typeface="Times New Roman" panose="02020603050405020304" pitchFamily="18" charset="0"/>
              </a:rPr>
              <a:t> UI Design: Material UI</a:t>
            </a:r>
          </a:p>
          <a:p>
            <a:pPr lvl="1" algn="just">
              <a:lnSpc>
                <a:spcPct val="150000"/>
              </a:lnSpc>
              <a:spcBef>
                <a:spcPts val="0"/>
              </a:spcBef>
              <a:spcAft>
                <a:spcPts val="0"/>
              </a:spcAft>
              <a:buFont typeface="Wingdings" panose="05000000000000000000" pitchFamily="2" charset="2"/>
              <a:buChar char="q"/>
              <a:tabLst>
                <a:tab pos="5257800" algn="l"/>
              </a:tabLst>
              <a:defRPr/>
            </a:pPr>
            <a:r>
              <a:rPr lang="en-US" sz="1800" dirty="0">
                <a:ln/>
                <a:solidFill>
                  <a:schemeClr val="accent1"/>
                </a:solidFill>
                <a:latin typeface="Times New Roman" panose="02020603050405020304" pitchFamily="18" charset="0"/>
                <a:cs typeface="Times New Roman" panose="02020603050405020304" pitchFamily="18" charset="0"/>
              </a:rPr>
              <a:t> Package Management</a:t>
            </a:r>
            <a:r>
              <a:rPr lang="en-US" sz="1800" dirty="0"/>
              <a:t>:</a:t>
            </a:r>
            <a:r>
              <a:rPr lang="en-US" sz="1800" dirty="0">
                <a:ln/>
                <a:solidFill>
                  <a:schemeClr val="accent1"/>
                </a:solidFill>
                <a:latin typeface="Times New Roman" panose="02020603050405020304" pitchFamily="18" charset="0"/>
                <a:cs typeface="Times New Roman" panose="02020603050405020304" pitchFamily="18" charset="0"/>
              </a:rPr>
              <a:t> NPM</a:t>
            </a: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6</a:t>
            </a:fld>
            <a:endParaRPr lang="en-US" altLang="en-US" sz="1200" dirty="0">
              <a:solidFill>
                <a:srgbClr val="898989"/>
              </a:solidFill>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2383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mj-lt"/>
                <a:ea typeface="+mj-ea"/>
                <a:cs typeface="+mj-cs"/>
              </a:rPr>
              <a:t>System Use Case Diagram</a:t>
            </a: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7</a:t>
            </a:fld>
            <a:endParaRPr lang="en-US" altLang="en-US" sz="1200" dirty="0">
              <a:solidFill>
                <a:srgbClr val="898989"/>
              </a:solidFill>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D6FAB3F-EB24-05B7-C29C-D992B8934E52}"/>
              </a:ext>
            </a:extLst>
          </p:cNvPr>
          <p:cNvPicPr>
            <a:picLocks noChangeAspect="1"/>
          </p:cNvPicPr>
          <p:nvPr/>
        </p:nvPicPr>
        <p:blipFill>
          <a:blip r:embed="rId2"/>
          <a:stretch>
            <a:fillRect/>
          </a:stretch>
        </p:blipFill>
        <p:spPr>
          <a:xfrm>
            <a:off x="2162175" y="1247775"/>
            <a:ext cx="4819650" cy="43624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ER Diagram</a:t>
            </a: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8</a:t>
            </a:fld>
            <a:endParaRPr lang="en-US" altLang="en-US" sz="1200" dirty="0">
              <a:solidFill>
                <a:srgbClr val="898989"/>
              </a:solidFill>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1F8A13D-0F1D-709C-9F82-0EA52A705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1870" y="1128861"/>
            <a:ext cx="4596130" cy="46245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BPM Diagram</a:t>
            </a: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9</a:t>
            </a:fld>
            <a:endParaRPr lang="en-US" altLang="en-US" sz="1200" dirty="0">
              <a:solidFill>
                <a:srgbClr val="898989"/>
              </a:solidFill>
              <a:ea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4DEEDF0-9551-7821-352C-1963C0C9A94F}"/>
              </a:ext>
            </a:extLst>
          </p:cNvPr>
          <p:cNvPicPr>
            <a:picLocks noChangeAspect="1"/>
          </p:cNvPicPr>
          <p:nvPr/>
        </p:nvPicPr>
        <p:blipFill>
          <a:blip r:embed="rId2"/>
          <a:stretch>
            <a:fillRect/>
          </a:stretch>
        </p:blipFill>
        <p:spPr>
          <a:xfrm>
            <a:off x="1219200" y="1066800"/>
            <a:ext cx="6934200" cy="46993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lang="en-US" sz="3600" dirty="0">
                <a:latin typeface="Times New Roman" panose="02020603050405020304" pitchFamily="18" charset="0"/>
                <a:cs typeface="Times New Roman" panose="02020603050405020304" pitchFamily="18" charset="0"/>
              </a:rPr>
              <a:t>Landing</a:t>
            </a:r>
            <a:endParaRPr kumimoji="0" lang="en-US" sz="36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endParaRPr>
          </a:p>
        </p:txBody>
      </p:sp>
      <p:sp>
        <p:nvSpPr>
          <p:cNvPr id="10244"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10</a:t>
            </a:fld>
            <a:endParaRPr lang="en-US" altLang="en-US" sz="1200" dirty="0">
              <a:solidFill>
                <a:srgbClr val="898989"/>
              </a:solidFill>
              <a:ea typeface="Arial" panose="020B0604020202020204" pitchFamily="34" charset="0"/>
              <a:cs typeface="Arial" panose="020B0604020202020204" pitchFamily="34" charset="0"/>
            </a:endParaRPr>
          </a:p>
        </p:txBody>
      </p:sp>
      <p:sp>
        <p:nvSpPr>
          <p:cNvPr id="10245" name="TextBox 6"/>
          <p:cNvSpPr txBox="1"/>
          <p:nvPr/>
        </p:nvSpPr>
        <p:spPr>
          <a:xfrm>
            <a:off x="2895600" y="5646911"/>
            <a:ext cx="3352800" cy="30777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Arial" panose="020B0604020202020204" pitchFamily="34" charset="0"/>
                <a:cs typeface="Arial" panose="020B0604020202020204" pitchFamily="34" charset="0"/>
              </a:rPr>
              <a:t>Figure 01: Home Page of the Docbook</a:t>
            </a:r>
            <a:endParaRPr lang="en-US" altLang="en-US" sz="1400" dirty="0">
              <a:latin typeface="Arial" panose="020B0604020202020204" pitchFamily="34" charset="0"/>
              <a:ea typeface="Arial" panose="020B0604020202020204" pitchFamily="34" charset="0"/>
            </a:endParaRPr>
          </a:p>
        </p:txBody>
      </p:sp>
      <p:pic>
        <p:nvPicPr>
          <p:cNvPr id="3" name="Picture 2">
            <a:extLst>
              <a:ext uri="{FF2B5EF4-FFF2-40B4-BE49-F238E27FC236}">
                <a16:creationId xmlns:a16="http://schemas.microsoft.com/office/drawing/2014/main" id="{15E29036-331D-2BA5-B2E0-5A40ED7045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1214400"/>
            <a:ext cx="7239000" cy="4429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Authentication</a:t>
            </a:r>
          </a:p>
        </p:txBody>
      </p:sp>
      <p:sp>
        <p:nvSpPr>
          <p:cNvPr id="10244"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11</a:t>
            </a:fld>
            <a:endParaRPr lang="en-US" altLang="en-US" sz="1200" dirty="0">
              <a:solidFill>
                <a:srgbClr val="898989"/>
              </a:solidFill>
              <a:ea typeface="Arial" panose="020B0604020202020204" pitchFamily="34" charset="0"/>
              <a:cs typeface="Arial" panose="020B0604020202020204" pitchFamily="34" charset="0"/>
            </a:endParaRPr>
          </a:p>
        </p:txBody>
      </p:sp>
      <p:sp>
        <p:nvSpPr>
          <p:cNvPr id="10245" name="TextBox 6"/>
          <p:cNvSpPr txBox="1"/>
          <p:nvPr/>
        </p:nvSpPr>
        <p:spPr>
          <a:xfrm>
            <a:off x="3124200" y="5342372"/>
            <a:ext cx="3352800" cy="3048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Arial" panose="020B0604020202020204" pitchFamily="34" charset="0"/>
                <a:cs typeface="Arial" panose="020B0604020202020204" pitchFamily="34" charset="0"/>
              </a:rPr>
              <a:t>Figure 02: Login and Signup Page</a:t>
            </a:r>
            <a:endParaRPr lang="en-US" altLang="en-US" sz="1400" dirty="0">
              <a:latin typeface="Arial" panose="020B0604020202020204" pitchFamily="34" charset="0"/>
              <a:ea typeface="Arial" panose="020B0604020202020204" pitchFamily="34" charset="0"/>
            </a:endParaRPr>
          </a:p>
        </p:txBody>
      </p:sp>
      <p:pic>
        <p:nvPicPr>
          <p:cNvPr id="6" name="Picture 5">
            <a:extLst>
              <a:ext uri="{FF2B5EF4-FFF2-40B4-BE49-F238E27FC236}">
                <a16:creationId xmlns:a16="http://schemas.microsoft.com/office/drawing/2014/main" id="{EA7619CC-E878-8EAA-4F30-4B67738502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1210828"/>
            <a:ext cx="7239000" cy="41450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lang="en-US" sz="3600" dirty="0">
                <a:latin typeface="Times New Roman" panose="02020603050405020304" pitchFamily="18" charset="0"/>
                <a:cs typeface="Times New Roman" panose="02020603050405020304" pitchFamily="18" charset="0"/>
              </a:rPr>
              <a:t>Hospital Details</a:t>
            </a:r>
            <a:endParaRPr kumimoji="0" lang="en-US" sz="36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endParaRPr>
          </a:p>
        </p:txBody>
      </p:sp>
      <p:sp>
        <p:nvSpPr>
          <p:cNvPr id="10244"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12</a:t>
            </a:fld>
            <a:endParaRPr lang="en-US" altLang="en-US" sz="1200" dirty="0">
              <a:solidFill>
                <a:srgbClr val="898989"/>
              </a:solidFill>
              <a:ea typeface="Arial" panose="020B0604020202020204" pitchFamily="34" charset="0"/>
              <a:cs typeface="Arial" panose="020B0604020202020204" pitchFamily="34" charset="0"/>
            </a:endParaRPr>
          </a:p>
        </p:txBody>
      </p:sp>
      <p:sp>
        <p:nvSpPr>
          <p:cNvPr id="10245" name="TextBox 6"/>
          <p:cNvSpPr txBox="1"/>
          <p:nvPr/>
        </p:nvSpPr>
        <p:spPr>
          <a:xfrm>
            <a:off x="2895600" y="5202238"/>
            <a:ext cx="3352800" cy="3048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Arial" panose="020B0604020202020204" pitchFamily="34" charset="0"/>
                <a:cs typeface="Arial" panose="020B0604020202020204" pitchFamily="34" charset="0"/>
              </a:rPr>
              <a:t>Figure 03: Hospital details page</a:t>
            </a:r>
            <a:endParaRPr lang="en-US" altLang="en-US" sz="1400" dirty="0">
              <a:latin typeface="Arial" panose="020B0604020202020204" pitchFamily="34" charset="0"/>
              <a:ea typeface="Arial" panose="020B0604020202020204" pitchFamily="34" charset="0"/>
            </a:endParaRPr>
          </a:p>
        </p:txBody>
      </p:sp>
      <p:pic>
        <p:nvPicPr>
          <p:cNvPr id="3" name="Picture 2">
            <a:extLst>
              <a:ext uri="{FF2B5EF4-FFF2-40B4-BE49-F238E27FC236}">
                <a16:creationId xmlns:a16="http://schemas.microsoft.com/office/drawing/2014/main" id="{B1352ECB-5C2A-70E3-BB0B-971CE4565B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1105748"/>
            <a:ext cx="7162800" cy="41014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lang="en-US" sz="3600" dirty="0">
                <a:latin typeface="Times New Roman" panose="02020603050405020304" pitchFamily="18" charset="0"/>
                <a:cs typeface="Times New Roman" panose="02020603050405020304" pitchFamily="18" charset="0"/>
              </a:rPr>
              <a:t>Emergency Ambulance</a:t>
            </a:r>
            <a:endParaRPr kumimoji="0" lang="en-US" sz="36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endParaRPr>
          </a:p>
        </p:txBody>
      </p:sp>
      <p:sp>
        <p:nvSpPr>
          <p:cNvPr id="10244"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13</a:t>
            </a:fld>
            <a:endParaRPr lang="en-US" altLang="en-US" sz="1200" dirty="0">
              <a:solidFill>
                <a:srgbClr val="898989"/>
              </a:solidFill>
              <a:ea typeface="Arial" panose="020B0604020202020204" pitchFamily="34" charset="0"/>
              <a:cs typeface="Arial" panose="020B0604020202020204" pitchFamily="34" charset="0"/>
            </a:endParaRPr>
          </a:p>
        </p:txBody>
      </p:sp>
      <p:sp>
        <p:nvSpPr>
          <p:cNvPr id="10245" name="TextBox 6"/>
          <p:cNvSpPr txBox="1"/>
          <p:nvPr/>
        </p:nvSpPr>
        <p:spPr>
          <a:xfrm>
            <a:off x="3352800" y="5339133"/>
            <a:ext cx="3352800" cy="30777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Arial" panose="020B0604020202020204" pitchFamily="34" charset="0"/>
                <a:cs typeface="Arial" panose="020B0604020202020204" pitchFamily="34" charset="0"/>
              </a:rPr>
              <a:t>Figure 04: Ambulance details page</a:t>
            </a:r>
            <a:endParaRPr lang="en-US" altLang="en-US" sz="1400" dirty="0">
              <a:latin typeface="Arial" panose="020B0604020202020204" pitchFamily="34" charset="0"/>
              <a:ea typeface="Arial" panose="020B0604020202020204" pitchFamily="34" charset="0"/>
            </a:endParaRPr>
          </a:p>
        </p:txBody>
      </p:sp>
      <p:pic>
        <p:nvPicPr>
          <p:cNvPr id="6" name="Picture 5">
            <a:extLst>
              <a:ext uri="{FF2B5EF4-FFF2-40B4-BE49-F238E27FC236}">
                <a16:creationId xmlns:a16="http://schemas.microsoft.com/office/drawing/2014/main" id="{3790A758-18F0-93E5-1C14-08796881A9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299" y="1209605"/>
            <a:ext cx="7211913" cy="412952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Book appointment</a:t>
            </a:r>
          </a:p>
        </p:txBody>
      </p:sp>
      <p:sp>
        <p:nvSpPr>
          <p:cNvPr id="10244"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14</a:t>
            </a:fld>
            <a:endParaRPr lang="en-US" altLang="en-US" sz="1200" dirty="0">
              <a:solidFill>
                <a:srgbClr val="898989"/>
              </a:solidFill>
              <a:ea typeface="Arial" panose="020B0604020202020204" pitchFamily="34" charset="0"/>
              <a:cs typeface="Arial" panose="020B0604020202020204" pitchFamily="34" charset="0"/>
            </a:endParaRPr>
          </a:p>
        </p:txBody>
      </p:sp>
      <p:sp>
        <p:nvSpPr>
          <p:cNvPr id="10245" name="TextBox 6"/>
          <p:cNvSpPr txBox="1"/>
          <p:nvPr/>
        </p:nvSpPr>
        <p:spPr>
          <a:xfrm>
            <a:off x="3276600" y="5321362"/>
            <a:ext cx="3352800" cy="3048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Arial" panose="020B0604020202020204" pitchFamily="34" charset="0"/>
                <a:cs typeface="Arial" panose="020B0604020202020204" pitchFamily="34" charset="0"/>
              </a:rPr>
              <a:t>Figure 05: Booking an appointment</a:t>
            </a:r>
            <a:endParaRPr lang="en-US" altLang="en-US" sz="1400" dirty="0">
              <a:latin typeface="Arial" panose="020B0604020202020204" pitchFamily="34" charset="0"/>
              <a:ea typeface="Arial" panose="020B0604020202020204" pitchFamily="34" charset="0"/>
            </a:endParaRPr>
          </a:p>
        </p:txBody>
      </p:sp>
      <p:pic>
        <p:nvPicPr>
          <p:cNvPr id="6" name="Picture 5">
            <a:extLst>
              <a:ext uri="{FF2B5EF4-FFF2-40B4-BE49-F238E27FC236}">
                <a16:creationId xmlns:a16="http://schemas.microsoft.com/office/drawing/2014/main" id="{4D3C2AA7-83A6-1AA9-92CF-B6E32E3AF3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143000"/>
            <a:ext cx="7086600" cy="4057774"/>
          </a:xfrm>
          <a:prstGeom prst="rect">
            <a:avLst/>
          </a:prstGeom>
        </p:spPr>
      </p:pic>
    </p:spTree>
    <p:extLst>
      <p:ext uri="{BB962C8B-B14F-4D97-AF65-F5344CB8AC3E}">
        <p14:creationId xmlns:p14="http://schemas.microsoft.com/office/powerpoint/2010/main" val="2291163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8229600" cy="114300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j-ea"/>
                <a:cs typeface="Times New Roman" panose="02020603050405020304" pitchFamily="18" charset="0"/>
              </a:rPr>
              <a:t>Future Scope</a:t>
            </a:r>
          </a:p>
        </p:txBody>
      </p:sp>
      <p:sp>
        <p:nvSpPr>
          <p:cNvPr id="3" name="Content Placeholder 2"/>
          <p:cNvSpPr>
            <a:spLocks noGrp="1"/>
          </p:cNvSpPr>
          <p:nvPr>
            <p:ph sz="quarter" idx="13"/>
          </p:nvPr>
        </p:nvSpPr>
        <p:spPr/>
        <p:txBody>
          <a:bodyPr vert="horz" wrap="square" lIns="91440" tIns="45720" rIns="91440" bIns="45720" numCol="1" anchor="t" anchorCtr="0" compatLnSpc="1"/>
          <a:lstStyle/>
          <a:p>
            <a:pPr marL="0" indent="0" algn="just">
              <a:lnSpc>
                <a:spcPct val="150000"/>
              </a:lnSpc>
              <a:spcBef>
                <a:spcPts val="0"/>
              </a:spcBef>
              <a:spcAft>
                <a:spcPts val="0"/>
              </a:spcAft>
              <a:buNone/>
              <a:tabLst>
                <a:tab pos="5257800" algn="l"/>
              </a:tabLst>
              <a:defRPr/>
            </a:pPr>
            <a:r>
              <a:rPr lang="en-US" sz="2200" dirty="0">
                <a:solidFill>
                  <a:schemeClr val="tx1"/>
                </a:solidFill>
                <a:latin typeface="Times New Roman" panose="02020603050405020304" pitchFamily="18" charset="0"/>
                <a:ea typeface="MS Mincho" pitchFamily="49" charset="-128"/>
                <a:cs typeface="Vrinda" pitchFamily="34" charset="0"/>
              </a:rPr>
              <a:t>In the future, </a:t>
            </a:r>
          </a:p>
          <a:p>
            <a:pPr marR="0" lvl="0" algn="just" defTabSz="914400" rtl="0" eaLnBrk="0" fontAlgn="base" latinLnBrk="0" hangingPunct="0">
              <a:lnSpc>
                <a:spcPct val="150000"/>
              </a:lnSpc>
              <a:spcBef>
                <a:spcPts val="0"/>
              </a:spcBef>
              <a:spcAft>
                <a:spcPts val="0"/>
              </a:spcAft>
              <a:buClrTx/>
              <a:buSzTx/>
              <a:buFont typeface="Wingdings" panose="05000000000000000000" charset="0"/>
              <a:buChar char="q"/>
              <a:tabLst>
                <a:tab pos="5257800" algn="l"/>
              </a:tabLst>
              <a:defRPr/>
            </a:pPr>
            <a:r>
              <a:rPr lang="en-US" sz="2200" dirty="0">
                <a:solidFill>
                  <a:schemeClr val="tx1"/>
                </a:solidFill>
                <a:latin typeface="Times New Roman" panose="02020603050405020304" pitchFamily="18" charset="0"/>
                <a:ea typeface="MS Mincho" pitchFamily="49" charset="-128"/>
                <a:cs typeface="Vrinda" pitchFamily="34" charset="0"/>
              </a:rPr>
              <a:t>Virtual doctor consultation.</a:t>
            </a:r>
          </a:p>
          <a:p>
            <a:pPr marR="0" lvl="0" algn="just" defTabSz="914400" rtl="0" eaLnBrk="0" fontAlgn="base" latinLnBrk="0" hangingPunct="0">
              <a:lnSpc>
                <a:spcPct val="150000"/>
              </a:lnSpc>
              <a:spcBef>
                <a:spcPts val="0"/>
              </a:spcBef>
              <a:spcAft>
                <a:spcPts val="0"/>
              </a:spcAft>
              <a:buClrTx/>
              <a:buSzTx/>
              <a:buFont typeface="Wingdings" panose="05000000000000000000" charset="0"/>
              <a:buChar char="q"/>
              <a:tabLst>
                <a:tab pos="5257800" algn="l"/>
              </a:tabLst>
              <a:defRPr/>
            </a:pPr>
            <a:r>
              <a:rPr lang="en-US" sz="2200" dirty="0">
                <a:solidFill>
                  <a:schemeClr val="tx1"/>
                </a:solidFill>
                <a:latin typeface="Times New Roman" panose="02020603050405020304" pitchFamily="18" charset="0"/>
                <a:ea typeface="MS Mincho" pitchFamily="49" charset="-128"/>
                <a:cs typeface="Vrinda" pitchFamily="34" charset="0"/>
              </a:rPr>
              <a:t>Suggesting doctors based on patient history.</a:t>
            </a:r>
          </a:p>
          <a:p>
            <a:pPr marR="0" lvl="0" algn="just" defTabSz="914400" rtl="0" eaLnBrk="0" fontAlgn="base" latinLnBrk="0" hangingPunct="0">
              <a:lnSpc>
                <a:spcPct val="150000"/>
              </a:lnSpc>
              <a:spcBef>
                <a:spcPts val="0"/>
              </a:spcBef>
              <a:spcAft>
                <a:spcPts val="0"/>
              </a:spcAft>
              <a:buClrTx/>
              <a:buSzTx/>
              <a:buFont typeface="Wingdings" panose="05000000000000000000" charset="0"/>
              <a:buChar char="q"/>
              <a:tabLst>
                <a:tab pos="5257800" algn="l"/>
              </a:tabLst>
              <a:defRPr/>
            </a:pPr>
            <a:r>
              <a:rPr kumimoji="0" lang="en-US" sz="2200" b="0" i="0" u="none" strike="noStrike" kern="1200" cap="none" spc="0" normalizeH="0" baseline="0" noProof="0" dirty="0">
                <a:ln>
                  <a:noFill/>
                </a:ln>
                <a:solidFill>
                  <a:schemeClr val="tx1"/>
                </a:solidFill>
                <a:effectLst/>
                <a:uLnTx/>
                <a:uFillTx/>
                <a:latin typeface="Times New Roman" panose="02020603050405020304" pitchFamily="18" charset="0"/>
                <a:ea typeface="MS Mincho" pitchFamily="49" charset="-128"/>
                <a:cs typeface="Vrinda" pitchFamily="34" charset="0"/>
              </a:rPr>
              <a:t>Add multiple language options</a:t>
            </a:r>
          </a:p>
          <a:p>
            <a:pPr marR="0" lvl="0" algn="just" defTabSz="914400" rtl="0" eaLnBrk="0" fontAlgn="base" latinLnBrk="0" hangingPunct="0">
              <a:lnSpc>
                <a:spcPct val="150000"/>
              </a:lnSpc>
              <a:spcBef>
                <a:spcPts val="0"/>
              </a:spcBef>
              <a:spcAft>
                <a:spcPts val="0"/>
              </a:spcAft>
              <a:buClrTx/>
              <a:buSzTx/>
              <a:buFont typeface="Wingdings" panose="05000000000000000000" charset="0"/>
              <a:buChar char="q"/>
              <a:tabLst>
                <a:tab pos="5257800" algn="l"/>
              </a:tabLst>
              <a:defRPr/>
            </a:pPr>
            <a:r>
              <a:rPr lang="en-US" sz="2200" dirty="0">
                <a:solidFill>
                  <a:schemeClr val="tx1"/>
                </a:solidFill>
                <a:latin typeface="Times New Roman" panose="02020603050405020304" pitchFamily="18" charset="0"/>
                <a:ea typeface="MS Mincho" pitchFamily="49" charset="-128"/>
                <a:cs typeface="Vrinda" pitchFamily="34" charset="0"/>
              </a:rPr>
              <a:t>Improve patient reviews and ratings.</a:t>
            </a:r>
          </a:p>
        </p:txBody>
      </p:sp>
      <p:sp>
        <p:nvSpPr>
          <p:cNvPr id="819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15</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4400" b="1" i="0" u="none" strike="noStrike" kern="1200" cap="none" spc="0" normalizeH="0" baseline="0" noProof="0" dirty="0">
                <a:ln>
                  <a:noFill/>
                </a:ln>
                <a:solidFill>
                  <a:schemeClr val="accent1">
                    <a:lumMod val="75000"/>
                  </a:schemeClr>
                </a:solidFill>
                <a:effectLst/>
                <a:uLnTx/>
                <a:uFillTx/>
                <a:latin typeface="+mj-lt"/>
                <a:ea typeface="+mj-ea"/>
                <a:cs typeface="+mj-cs"/>
              </a:rPr>
              <a:t>Conclusion </a:t>
            </a:r>
          </a:p>
        </p:txBody>
      </p:sp>
      <p:sp>
        <p:nvSpPr>
          <p:cNvPr id="3" name="Content Placeholder 2"/>
          <p:cNvSpPr>
            <a:spLocks noGrp="1"/>
          </p:cNvSpPr>
          <p:nvPr>
            <p:ph sz="quarter" idx="13"/>
          </p:nvPr>
        </p:nvSpPr>
        <p:spPr>
          <a:xfrm>
            <a:off x="457200" y="1676400"/>
            <a:ext cx="8153400" cy="3962400"/>
          </a:xfrm>
        </p:spPr>
        <p:txBody>
          <a:bodyPr vert="horz" wrap="square" lIns="91440" tIns="45720" rIns="91440" bIns="45720" numCol="1" anchor="t" anchorCtr="0" compatLnSpc="1"/>
          <a:lstStyle/>
          <a:p>
            <a:pPr marL="0" marR="0" lvl="0" indent="0" algn="just"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lang="en-US" sz="2200" dirty="0">
                <a:latin typeface="Times New Roman" panose="02020603050405020304" pitchFamily="18" charset="0"/>
                <a:cs typeface="Times New Roman" panose="02020603050405020304" pitchFamily="18" charset="0"/>
              </a:rPr>
              <a:t>In conclusion, DocBook makes healthcare access faster and easier. Users can find doctors, check availability, and book appointments from anywhere — reducing waiting time and stress. This system helps doctors and hospitals work more efficiently as well.</a:t>
            </a:r>
            <a:endParaRPr kumimoji="0" lang="en-US" sz="2200" b="0"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endParaRPr>
          </a:p>
        </p:txBody>
      </p:sp>
      <p:sp>
        <p:nvSpPr>
          <p:cNvPr id="18436"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16</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2592388"/>
            <a:ext cx="8229600" cy="1295400"/>
          </a:xfrm>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en-US" sz="8800" b="0" i="0" u="none" strike="noStrike" kern="1200" cap="none" spc="0" normalizeH="0" baseline="0" noProof="0" dirty="0">
                <a:ln>
                  <a:noFill/>
                </a:ln>
                <a:solidFill>
                  <a:schemeClr val="accent1">
                    <a:lumMod val="75000"/>
                  </a:schemeClr>
                </a:solidFill>
                <a:effectLst/>
                <a:uLnTx/>
                <a:uFillTx/>
                <a:latin typeface="+mn-lt"/>
                <a:ea typeface="+mn-ea"/>
                <a:cs typeface="+mn-cs"/>
              </a:rPr>
              <a:t>Thank You</a:t>
            </a:r>
          </a:p>
        </p:txBody>
      </p:sp>
      <p:sp>
        <p:nvSpPr>
          <p:cNvPr id="19459"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17</a:t>
            </a:fld>
            <a:endParaRPr lang="en-US" altLang="en-US" sz="1200" dirty="0">
              <a:solidFill>
                <a:srgbClr val="898989"/>
              </a:solidFill>
              <a:ea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2592388"/>
            <a:ext cx="8229600" cy="1295400"/>
          </a:xfrm>
        </p:spPr>
        <p:txBody>
          <a:bodyPr vert="horz" wrap="square" lIns="91440" tIns="45720" rIns="91440" bIns="45720" numCol="1" anchor="t" anchorCtr="0" compatLnSpc="1"/>
          <a:lstStyle/>
          <a:p>
            <a:pPr marL="0" marR="0" lvl="0" indent="0"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en-US" sz="1000" b="0" i="0" u="none" strike="noStrike" kern="1200" cap="none" spc="0" normalizeH="0" baseline="0" noProof="0" dirty="0">
                <a:ln>
                  <a:noFill/>
                </a:ln>
                <a:solidFill>
                  <a:schemeClr val="accent1">
                    <a:lumMod val="75000"/>
                  </a:schemeClr>
                </a:solidFill>
                <a:effectLst/>
                <a:uLnTx/>
                <a:uFillTx/>
                <a:latin typeface="+mn-lt"/>
                <a:ea typeface="+mn-ea"/>
                <a:cs typeface="+mn-cs"/>
                <a:hlinkClick r:id="rId2"/>
              </a:rPr>
              <a:t>docbook-client</a:t>
            </a:r>
            <a:endParaRPr kumimoji="0" lang="en-US" sz="1000" b="0" i="0" u="none" strike="noStrike" kern="1200" cap="none" spc="0" normalizeH="0" baseline="0" noProof="0" dirty="0">
              <a:ln>
                <a:noFill/>
              </a:ln>
              <a:solidFill>
                <a:schemeClr val="accent1">
                  <a:lumMod val="75000"/>
                </a:schemeClr>
              </a:solidFill>
              <a:effectLst/>
              <a:uLnTx/>
              <a:uFillTx/>
              <a:latin typeface="+mn-lt"/>
              <a:ea typeface="+mn-ea"/>
              <a:cs typeface="+mn-cs"/>
            </a:endParaRPr>
          </a:p>
          <a:p>
            <a:pPr marL="0" marR="0" lvl="0" indent="0"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en-US" sz="1000" b="0" i="0" u="none" strike="noStrike" kern="1200" cap="none" spc="0" normalizeH="0" baseline="0" noProof="0" dirty="0">
                <a:ln>
                  <a:noFill/>
                </a:ln>
                <a:solidFill>
                  <a:schemeClr val="accent1">
                    <a:lumMod val="75000"/>
                  </a:schemeClr>
                </a:solidFill>
                <a:effectLst/>
                <a:uLnTx/>
                <a:uFillTx/>
                <a:latin typeface="+mn-lt"/>
                <a:ea typeface="+mn-ea"/>
                <a:cs typeface="+mn-cs"/>
                <a:hlinkClick r:id="rId3"/>
              </a:rPr>
              <a:t>https://tinyurl.com/docbook-admin</a:t>
            </a:r>
            <a:endParaRPr kumimoji="0" lang="en-US" sz="1000" b="0" i="0" u="none" strike="noStrike" kern="1200" cap="none" spc="0" normalizeH="0" baseline="0" noProof="0" dirty="0">
              <a:ln>
                <a:noFill/>
              </a:ln>
              <a:solidFill>
                <a:schemeClr val="accent1">
                  <a:lumMod val="75000"/>
                </a:schemeClr>
              </a:solidFill>
              <a:effectLst/>
              <a:uLnTx/>
              <a:uFillTx/>
              <a:latin typeface="+mn-lt"/>
              <a:ea typeface="+mn-ea"/>
              <a:cs typeface="+mn-cs"/>
            </a:endParaRPr>
          </a:p>
        </p:txBody>
      </p:sp>
      <p:sp>
        <p:nvSpPr>
          <p:cNvPr id="19459" name="Slide Number Placeholder 3"/>
          <p:cNvSpPr txBox="1">
            <a:spLocks noGrp="1"/>
          </p:cNvSpPr>
          <p:nvPr>
            <p:ph type="sldNum" sz="quarter" idx="4"/>
          </p:nvPr>
        </p:nvSpPr>
        <p:spPr>
          <a:noFill/>
          <a:ln>
            <a:noFill/>
          </a:ln>
        </p:spPr>
        <p:txBody>
          <a:bodyPr anchor="ctr" anchorCtr="0"/>
          <a:lstStyle/>
          <a:p>
            <a:pPr marL="0" indent="0" algn="r" eaLnBrk="1" hangingPunct="1">
              <a:spcBef>
                <a:spcPct val="0"/>
              </a:spcBef>
              <a:buFontTx/>
              <a:buNone/>
            </a:pPr>
            <a:fld id="{9A0DB2DC-4C9A-4742-B13C-FB6460FD3503}" type="slidenum">
              <a:rPr lang="en-US" altLang="en-US" sz="1200" dirty="0">
                <a:solidFill>
                  <a:srgbClr val="898989"/>
                </a:solidFill>
                <a:cs typeface="Arial" panose="020B0604020202020204" pitchFamily="34" charset="0"/>
              </a:rPr>
              <a:t>18</a:t>
            </a:fld>
            <a:endParaRPr lang="en-US" altLang="en-US" sz="1200" dirty="0">
              <a:solidFill>
                <a:srgbClr val="898989"/>
              </a:solidFill>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6040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3867</TotalTime>
  <Words>430</Words>
  <Application>Microsoft Office PowerPoint</Application>
  <PresentationFormat>On-screen Show (4:3)</PresentationFormat>
  <Paragraphs>89</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Times New Roman</vt:lpstr>
      <vt:lpstr>Wingdings</vt:lpstr>
      <vt:lpstr>Office Theme</vt:lpstr>
      <vt:lpstr>1_Office Theme</vt:lpstr>
      <vt:lpstr>Docbook : A Doctor Appointment System</vt:lpstr>
      <vt:lpstr>Outline:</vt:lpstr>
      <vt:lpstr>Objectives</vt:lpstr>
      <vt:lpstr>Motivation</vt:lpstr>
      <vt:lpstr> Requirement Analysis</vt:lpstr>
      <vt:lpstr>Technology</vt:lpstr>
      <vt:lpstr>System Use Case Diagram</vt:lpstr>
      <vt:lpstr>ER Diagram</vt:lpstr>
      <vt:lpstr>BPM Diagram</vt:lpstr>
      <vt:lpstr>Landing</vt:lpstr>
      <vt:lpstr>Authentication</vt:lpstr>
      <vt:lpstr>Hospital Details</vt:lpstr>
      <vt:lpstr>Emergency Ambulance</vt:lpstr>
      <vt:lpstr>Book appointment</vt:lpstr>
      <vt:lpstr>Future Scope</vt:lpstr>
      <vt:lpstr>Conclusion </vt:lpstr>
      <vt:lpstr>PowerPoint Presentation</vt:lpstr>
      <vt:lpstr>PowerPoint Presentation</vt:lpstr>
    </vt:vector>
  </TitlesOfParts>
  <Company>Acer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Valued Acer Customer</dc:creator>
  <cp:lastModifiedBy>MD AL AMIN PATWARY</cp:lastModifiedBy>
  <cp:revision>157</cp:revision>
  <dcterms:created xsi:type="dcterms:W3CDTF">2011-07-17T02:56:35Z</dcterms:created>
  <dcterms:modified xsi:type="dcterms:W3CDTF">2025-12-10T02:36:23Z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2023-07-08T11:02:44Z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f2387509-b14f-4bb1-8fa1-3244a9c91686</vt:lpwstr>
  </property>
  <property fmtid="{D5CDD505-2E9C-101B-9397-08002B2CF9AE}" pid="7" name="MSIP_Label_defa4170-0d19-0005-0004-bc88714345d2_ActionId">
    <vt:lpwstr>5e7f1ea0-559f-4344-b49a-196ffddba1c5</vt:lpwstr>
  </property>
  <property fmtid="{D5CDD505-2E9C-101B-9397-08002B2CF9AE}" pid="8" name="MSIP_Label_defa4170-0d19-0005-0004-bc88714345d2_ContentBits">
    <vt:lpwstr>0</vt:lpwstr>
  </property>
  <property fmtid="{D5CDD505-2E9C-101B-9397-08002B2CF9AE}" pid="9" name="ICV">
    <vt:lpwstr>82CD0EDAA00540DBB1BA7B05BECD5CD4</vt:lpwstr>
  </property>
  <property fmtid="{D5CDD505-2E9C-101B-9397-08002B2CF9AE}" pid="10" name="KSOProductBuildVer">
    <vt:lpwstr>1033-11.2.0.11537</vt:lpwstr>
  </property>
</Properties>
</file>